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2/28/2014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87212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2/28/2014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4043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2/28/2014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19259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2/28/2014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42053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2/28/2014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455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2/28/2014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86260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2/28/2014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4762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2/28/2014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44664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96DFF08F-DC6B-4601-B491-B0F83F6DD2DA}" type="datetimeFigureOut">
              <a:rPr lang="en-US" smtClean="0"/>
              <a:t>2/28/2014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6880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2/28/2014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76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2/28/2014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33732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2/28/2014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9178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2/28/2014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76977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2/28/2014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06165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2/28/2014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4057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2/28/2014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0630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2/28/2014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780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NUL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FF08F-DC6B-4601-B491-B0F83F6DD2DA}" type="datetimeFigureOut">
              <a:rPr lang="en-US" smtClean="0"/>
              <a:pPr/>
              <a:t>2/28/2014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9768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/>
                </a:solidFill>
              </a:rPr>
              <a:t>Potential Energy</a:t>
            </a:r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26" b="29153"/>
          <a:stretch/>
        </p:blipFill>
        <p:spPr>
          <a:xfrm>
            <a:off x="2940193" y="2205776"/>
            <a:ext cx="6311615" cy="2446449"/>
          </a:xfrm>
          <a:prstGeom prst="rect">
            <a:avLst/>
          </a:prstGeom>
        </p:spPr>
      </p:pic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940193" y="7754459"/>
            <a:ext cx="8144134" cy="1117687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4017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does </a:t>
            </a:r>
            <a:r>
              <a:rPr lang="en-US" i="1" dirty="0" smtClean="0"/>
              <a:t>FIRST </a:t>
            </a:r>
            <a:r>
              <a:rPr lang="en-US" dirty="0" smtClean="0"/>
              <a:t>mean to us.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Family</a:t>
            </a:r>
          </a:p>
          <a:p>
            <a:r>
              <a:rPr lang="en-US" dirty="0" smtClean="0"/>
              <a:t>Teamwork</a:t>
            </a:r>
          </a:p>
          <a:p>
            <a:r>
              <a:rPr lang="en-US" dirty="0" smtClean="0"/>
              <a:t>Collaboration</a:t>
            </a:r>
          </a:p>
          <a:p>
            <a:r>
              <a:rPr lang="en-US" dirty="0" smtClean="0"/>
              <a:t>Building potential</a:t>
            </a:r>
          </a:p>
          <a:p>
            <a:r>
              <a:rPr lang="en-US" dirty="0" smtClean="0"/>
              <a:t>Leadership</a:t>
            </a:r>
          </a:p>
          <a:p>
            <a:r>
              <a:rPr lang="en-US" dirty="0" smtClean="0"/>
              <a:t>Fun</a:t>
            </a:r>
          </a:p>
          <a:p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500" y="2296613"/>
            <a:ext cx="5710032" cy="4282524"/>
          </a:xfrm>
        </p:spPr>
      </p:pic>
    </p:spTree>
    <p:extLst>
      <p:ext uri="{BB962C8B-B14F-4D97-AF65-F5344CB8AC3E}">
        <p14:creationId xmlns:p14="http://schemas.microsoft.com/office/powerpoint/2010/main" val="15199776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FIRST</a:t>
            </a:r>
            <a:r>
              <a:rPr lang="en-US" dirty="0" smtClean="0"/>
              <a:t> in our community</a:t>
            </a:r>
            <a:endParaRPr lang="en-US" i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FLL</a:t>
            </a:r>
          </a:p>
          <a:p>
            <a:r>
              <a:rPr lang="en-US" dirty="0" smtClean="0"/>
              <a:t>Voting day</a:t>
            </a:r>
          </a:p>
          <a:p>
            <a:r>
              <a:rPr lang="en-US" dirty="0" smtClean="0"/>
              <a:t>Pep Rallies</a:t>
            </a:r>
          </a:p>
          <a:p>
            <a:r>
              <a:rPr lang="en-US" dirty="0" smtClean="0"/>
              <a:t>Memorial day parade</a:t>
            </a:r>
          </a:p>
          <a:p>
            <a:r>
              <a:rPr lang="en-US" dirty="0" smtClean="0"/>
              <a:t>Community fundraisers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0368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Sustainability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Financially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Fundraisers</a:t>
            </a:r>
          </a:p>
          <a:p>
            <a:pPr lvl="1"/>
            <a:r>
              <a:rPr lang="en-US" dirty="0" smtClean="0"/>
              <a:t>Child activities</a:t>
            </a:r>
          </a:p>
          <a:p>
            <a:pPr lvl="1"/>
            <a:r>
              <a:rPr lang="en-US" dirty="0" smtClean="0"/>
              <a:t>Sporting events</a:t>
            </a:r>
          </a:p>
          <a:p>
            <a:pPr lvl="1"/>
            <a:r>
              <a:rPr lang="en-US" dirty="0" smtClean="0"/>
              <a:t>Movie night</a:t>
            </a:r>
          </a:p>
          <a:p>
            <a:r>
              <a:rPr lang="en-US" dirty="0" smtClean="0"/>
              <a:t>Sponsors</a:t>
            </a:r>
          </a:p>
          <a:p>
            <a:pPr lvl="1"/>
            <a:r>
              <a:rPr lang="en-US" dirty="0" smtClean="0"/>
              <a:t>Relations with current sponsors</a:t>
            </a:r>
          </a:p>
          <a:p>
            <a:pPr lvl="1"/>
            <a:r>
              <a:rPr lang="en-US" dirty="0" smtClean="0"/>
              <a:t>Open relations with potential sponsors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en-US" dirty="0" smtClean="0"/>
              <a:t>embership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FLL</a:t>
            </a:r>
            <a:endParaRPr lang="en-US" dirty="0"/>
          </a:p>
          <a:p>
            <a:r>
              <a:rPr lang="en-US" dirty="0" smtClean="0"/>
              <a:t>Sparking interest in younger kids</a:t>
            </a:r>
          </a:p>
          <a:p>
            <a:r>
              <a:rPr lang="en-US" dirty="0" smtClean="0"/>
              <a:t>Talking to fellow students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26057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Team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Team Bonding activities</a:t>
            </a:r>
          </a:p>
          <a:p>
            <a:r>
              <a:rPr lang="en-US" dirty="0" smtClean="0"/>
              <a:t>“Family” dinners </a:t>
            </a:r>
          </a:p>
          <a:p>
            <a:r>
              <a:rPr lang="en-US" dirty="0" smtClean="0"/>
              <a:t>We know how to have fun</a:t>
            </a:r>
          </a:p>
          <a:p>
            <a:r>
              <a:rPr lang="en-US" dirty="0" smtClean="0"/>
              <a:t>Leadership roles outside of </a:t>
            </a:r>
            <a:r>
              <a:rPr lang="en-US" i="1" dirty="0" smtClean="0"/>
              <a:t>FIRST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347776" y="3126937"/>
            <a:ext cx="4775764" cy="2686363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941" y="4265379"/>
            <a:ext cx="4469537" cy="2514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9854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lin">
  <a:themeElements>
    <a:clrScheme name="Custom 5">
      <a:dk1>
        <a:srgbClr val="FF0000"/>
      </a:dk1>
      <a:lt1>
        <a:sysClr val="window" lastClr="FFFFFF"/>
      </a:lt1>
      <a:dk2>
        <a:srgbClr val="000000"/>
      </a:dk2>
      <a:lt2>
        <a:srgbClr val="E7E6E6"/>
      </a:lt2>
      <a:accent1>
        <a:srgbClr val="FFFFFF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TC104033917[[fn=Berlin]]</Template>
  <TotalTime>6778</TotalTime>
  <Words>80</Words>
  <Application>Microsoft Office PowerPoint</Application>
  <PresentationFormat>Widescreen</PresentationFormat>
  <Paragraphs>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Trebuchet MS</vt:lpstr>
      <vt:lpstr>Berlin</vt:lpstr>
      <vt:lpstr>Potential Energy</vt:lpstr>
      <vt:lpstr>What does FIRST mean to us.</vt:lpstr>
      <vt:lpstr>FIRST in our community</vt:lpstr>
      <vt:lpstr>Sustainability</vt:lpstr>
      <vt:lpstr>Our Team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Potential Energy</dc:title>
  <dc:creator>Christian Letoile</dc:creator>
  <cp:lastModifiedBy>Christian Letoile</cp:lastModifiedBy>
  <cp:revision>6</cp:revision>
  <dcterms:created xsi:type="dcterms:W3CDTF">2014-02-27T23:42:15Z</dcterms:created>
  <dcterms:modified xsi:type="dcterms:W3CDTF">2014-03-04T19:33:11Z</dcterms:modified>
</cp:coreProperties>
</file>