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6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9034696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839731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Throughout The roles of Team </a:t>
            </a: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(co)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captain and member of </a:t>
            </a: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our FIRST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Robotics Team, I have numerous lessons that I will take with me to the “Real” World. </a:t>
            </a:r>
          </a:p>
          <a:p>
            <a:pPr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nd tight schedule of FIRST Robotics.</a:t>
            </a:r>
          </a:p>
          <a:p>
            <a:pPr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Teamwork is essential and is the key to accomplishing things greater than yourself than yourself.</a:t>
            </a:r>
          </a:p>
          <a:p>
            <a:pPr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 of </a:t>
            </a: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these lessons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will be Key to my success as both student of architecture and as an architect in the future.</a:t>
            </a:r>
          </a:p>
          <a:p>
            <a:pPr>
              <a:spcBef>
                <a:spcPts val="0"/>
              </a:spcBef>
              <a:buNone/>
            </a:pP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421622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Not only have I learned lessons about the worlds and how to succeed in it, I have learned lessons about myself.  I have learned that </a:t>
            </a: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have a knack for leadership and marketing.  Through my successes I have learned to believe in myself and what I can achieve.  </a:t>
            </a: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Through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my failures I learned that I need to rely on others</a:t>
            </a:r>
          </a:p>
        </p:txBody>
      </p:sp>
    </p:spTree>
    <p:extLst>
      <p:ext uri="{BB962C8B-B14F-4D97-AF65-F5344CB8AC3E}">
        <p14:creationId xmlns:p14="http://schemas.microsoft.com/office/powerpoint/2010/main" val="31839749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20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/>
              <a:t>FIRST Robotics is one of very few clubs that gives you real world experience and teaches you important skills that will make you successful in whatever career you choose.  I am honored to be able to help provide that real world experience and training to other students at Campbell High School. Through my senior project, I was able to not only learn lessons myself, I was able serve others by teaching them these valuable lessons. This Project has not only helped me but it has helped others and that is what I find most rewarding out of my experience.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442834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499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84995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521559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60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 sz="3000">
                <a:solidFill>
                  <a:schemeClr val="dk2"/>
                </a:solidFill>
              </a:rPr>
              <a:t>“</a:t>
            </a:r>
            <a:r>
              <a:rPr lang="en" sz="3000">
                <a:solidFill>
                  <a:srgbClr val="252525"/>
                </a:solidFill>
              </a:rPr>
              <a:t>FIRST Robotics Competition (FRC) is an </a:t>
            </a:r>
            <a:r>
              <a:rPr lang="en" sz="3000" b="1">
                <a:solidFill>
                  <a:srgbClr val="252525"/>
                </a:solidFill>
              </a:rPr>
              <a:t>international</a:t>
            </a:r>
            <a:r>
              <a:rPr lang="en" sz="3000">
                <a:solidFill>
                  <a:srgbClr val="252525"/>
                </a:solidFill>
              </a:rPr>
              <a:t> high school </a:t>
            </a:r>
            <a:r>
              <a:rPr lang="en" sz="3000" b="1">
                <a:solidFill>
                  <a:srgbClr val="252525"/>
                </a:solidFill>
              </a:rPr>
              <a:t>robotics competition</a:t>
            </a:r>
            <a:r>
              <a:rPr lang="en" sz="3000">
                <a:solidFill>
                  <a:srgbClr val="252525"/>
                </a:solidFill>
              </a:rPr>
              <a:t>. Each year, teams of high school students and mentors work during a </a:t>
            </a:r>
            <a:r>
              <a:rPr lang="en" sz="3000" b="1">
                <a:solidFill>
                  <a:srgbClr val="252525"/>
                </a:solidFill>
              </a:rPr>
              <a:t>six-week period</a:t>
            </a:r>
            <a:r>
              <a:rPr lang="en" sz="3000">
                <a:solidFill>
                  <a:srgbClr val="252525"/>
                </a:solidFill>
              </a:rPr>
              <a:t> to build game-playing robots that weigh up to 120 pounds”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">
                <a:solidFill>
                  <a:srgbClr val="252525"/>
                </a:solidFill>
              </a:rPr>
              <a:t>In 2015, the 24th year of competition, 2904 teams with roughly 73,000 students and 17,500 mentors from 19 countries built robots.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180365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75733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711808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265528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in a nut shell</a:t>
            </a:r>
          </a:p>
        </p:txBody>
      </p:sp>
    </p:spTree>
    <p:extLst>
      <p:ext uri="{BB962C8B-B14F-4D97-AF65-F5344CB8AC3E}">
        <p14:creationId xmlns:p14="http://schemas.microsoft.com/office/powerpoint/2010/main" val="20477544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order to build a robot</a:t>
            </a: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manage you need to work together and delegate </a:t>
            </a: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projects and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responsibilities. </a:t>
            </a: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Without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communication all that which the whole team has worked hard to create would fall apart.</a:t>
            </a:r>
          </a:p>
          <a:p>
            <a:pPr>
              <a:spcBef>
                <a:spcPts val="0"/>
              </a:spcBef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 a Leader </a:t>
            </a: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was able to learn both from my successes and my failures.</a:t>
            </a:r>
          </a:p>
        </p:txBody>
      </p:sp>
    </p:spTree>
    <p:extLst>
      <p:ext uri="{BB962C8B-B14F-4D97-AF65-F5344CB8AC3E}">
        <p14:creationId xmlns:p14="http://schemas.microsoft.com/office/powerpoint/2010/main" val="3703802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 rot="10800000" flipH="1">
            <a:off x="0" y="3093234"/>
            <a:ext cx="8458200" cy="712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1pPr>
            <a:lvl2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2pPr>
            <a:lvl3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3pPr>
            <a:lvl4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4pPr>
            <a:lvl5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5pPr>
            <a:lvl6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6pPr>
            <a:lvl7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7pPr>
            <a:lvl8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8pPr>
            <a:lvl9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lt2"/>
              </a:buClr>
              <a:buNone/>
              <a:defRPr b="1">
                <a:solidFill>
                  <a:schemeClr val="lt2"/>
                </a:solidFill>
              </a:defRPr>
            </a:lvl1pPr>
            <a:lvl2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2pPr>
            <a:lvl3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3pPr>
            <a:lvl4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4pPr>
            <a:lvl5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5pPr>
            <a:lvl6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6pPr>
            <a:lvl7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7pPr>
            <a:lvl8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8pPr>
            <a:lvl9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40302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56667" y="1461908"/>
            <a:ext cx="40302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>
            <a:off x="0" y="4406309"/>
            <a:ext cx="8686800" cy="5195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 b="1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2"/>
              </a:buClr>
              <a:buSzPct val="100000"/>
              <a:defRPr sz="3000">
                <a:solidFill>
                  <a:schemeClr val="dk2"/>
                </a:solidFill>
              </a:defRPr>
            </a:lvl1pPr>
            <a:lvl2pPr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2pPr>
            <a:lvl3pPr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2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9.jpg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be.com/v/TUz7xjgF34k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Senior Project</a:t>
            </a:r>
          </a:p>
        </p:txBody>
      </p:sp>
      <p:sp>
        <p:nvSpPr>
          <p:cNvPr id="36" name="Shape 36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Adam Champagne</a:t>
            </a:r>
          </a:p>
        </p:txBody>
      </p:sp>
    </p:spTree>
  </p:cSld>
  <p:clrMapOvr>
    <a:masterClrMapping/>
  </p:clrMapOvr>
  <p:transition spd="slow" advTm="5945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457200" y="217502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/>
              <a:t>What Can I Take From This Experience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-"/>
            </a:pPr>
            <a:r>
              <a:rPr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Mechanical Engineering → Business and Marketing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Times New Roman"/>
              <a:buChar char="-"/>
            </a:pPr>
            <a:r>
              <a:rPr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Deadlines</a:t>
            </a:r>
          </a:p>
          <a:p>
            <a:pPr marL="457200" lvl="0" indent="-381000">
              <a:spcBef>
                <a:spcPts val="0"/>
              </a:spcBef>
              <a:buClr>
                <a:schemeClr val="dk1"/>
              </a:buClr>
              <a:buSzPct val="100000"/>
              <a:buFont typeface="Times New Roman"/>
              <a:buChar char="-"/>
            </a:pPr>
            <a:r>
              <a:rPr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Teamwork</a:t>
            </a:r>
          </a:p>
        </p:txBody>
      </p:sp>
      <p:pic>
        <p:nvPicPr>
          <p:cNvPr id="93" name="Shape 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5100" y="2224900"/>
            <a:ext cx="4615423" cy="2596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1245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/>
              <a:t>What Have I Learned About Myself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Times New Roman"/>
              <a:buChar char="-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leadership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Times New Roman"/>
              <a:buChar char="-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Marketing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Times New Roman"/>
              <a:buChar char="-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believe in myself and what I can achieve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Times New Roman"/>
              <a:buChar char="-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 need to rely on others</a:t>
            </a:r>
          </a:p>
          <a:p>
            <a:pPr>
              <a:spcBef>
                <a:spcPts val="0"/>
              </a:spcBef>
              <a:buNone/>
            </a:pP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 advTm="10844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Conclusion</a:t>
            </a:r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-"/>
            </a:pPr>
            <a:r>
              <a:rPr lang="en"/>
              <a:t>I am Honored… 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-"/>
            </a:pPr>
            <a:r>
              <a:rPr lang="en"/>
              <a:t>Learn and Teach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-"/>
            </a:pPr>
            <a:r>
              <a:rPr lang="en"/>
              <a:t>Rewarding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106" name="Shape 1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4200" y="2501200"/>
            <a:ext cx="4310400" cy="242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1124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Shape 1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437250" y="1858375"/>
            <a:ext cx="9634948" cy="51435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Shape 1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70850" y="0"/>
            <a:ext cx="2051777" cy="3647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Shape 113"/>
          <p:cNvPicPr preferRelativeResize="0"/>
          <p:nvPr/>
        </p:nvPicPr>
        <p:blipFill rotWithShape="1">
          <a:blip r:embed="rId5">
            <a:alphaModFix/>
          </a:blip>
          <a:srcRect l="5570" r="-5570" b="22166"/>
          <a:stretch/>
        </p:blipFill>
        <p:spPr>
          <a:xfrm>
            <a:off x="-1185200" y="920924"/>
            <a:ext cx="2893200" cy="4406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Shape 114"/>
          <p:cNvPicPr preferRelativeResize="0"/>
          <p:nvPr/>
        </p:nvPicPr>
        <p:blipFill rotWithShape="1">
          <a:blip r:embed="rId6">
            <a:alphaModFix/>
          </a:blip>
          <a:srcRect r="41846"/>
          <a:stretch/>
        </p:blipFill>
        <p:spPr>
          <a:xfrm>
            <a:off x="2870050" y="0"/>
            <a:ext cx="2664675" cy="2470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Shape 1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522628" y="0"/>
            <a:ext cx="1621377" cy="2882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Shape 11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-924925" y="0"/>
            <a:ext cx="3794963" cy="2134672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-924925" y="4406300"/>
            <a:ext cx="8197024" cy="519599"/>
          </a:xfrm>
          <a:prstGeom prst="rect">
            <a:avLst/>
          </a:prstGeom>
          <a:solidFill>
            <a:srgbClr val="000000"/>
          </a:solidFill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/>
              <a:t>Spend time with these goofs.</a:t>
            </a:r>
          </a:p>
        </p:txBody>
      </p:sp>
    </p:spTree>
  </p:cSld>
  <p:clrMapOvr>
    <a:masterClrMapping/>
  </p:clrMapOvr>
  <p:transition spd="slow" advTm="10837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Shape 41"/>
          <p:cNvPicPr preferRelativeResize="0"/>
          <p:nvPr/>
        </p:nvPicPr>
        <p:blipFill rotWithShape="1">
          <a:blip r:embed="rId3">
            <a:alphaModFix/>
          </a:blip>
          <a:srcRect t="10515" b="46980"/>
          <a:stretch/>
        </p:blipFill>
        <p:spPr>
          <a:xfrm>
            <a:off x="0" y="-360849"/>
            <a:ext cx="9143996" cy="5504357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Team (co)Captain of </a:t>
            </a:r>
            <a:r>
              <a:rPr lang="en" i="1"/>
              <a:t>FIRST</a:t>
            </a:r>
            <a:r>
              <a:rPr lang="en"/>
              <a:t> Robotics Team 3323</a:t>
            </a:r>
          </a:p>
        </p:txBody>
      </p:sp>
    </p:spTree>
  </p:cSld>
  <p:clrMapOvr>
    <a:masterClrMapping/>
  </p:clrMapOvr>
  <p:transition spd="slow" advTm="5910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2730975" y="319002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Overview </a:t>
            </a:r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-"/>
            </a:pPr>
            <a:r>
              <a:rPr lang="en"/>
              <a:t>What is FIRST?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-"/>
            </a:pPr>
            <a:r>
              <a:rPr lang="en"/>
              <a:t>Our Team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-"/>
            </a:pPr>
            <a:r>
              <a:rPr lang="en"/>
              <a:t>My Responsibilities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-"/>
            </a:pPr>
            <a:r>
              <a:rPr lang="en"/>
              <a:t>Lessons Learned 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-"/>
            </a:pPr>
            <a:r>
              <a:rPr lang="en"/>
              <a:t>How i will take them with me</a:t>
            </a:r>
          </a:p>
          <a:p>
            <a:pPr marL="457200" lvl="0" indent="-4191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-"/>
            </a:pPr>
            <a:r>
              <a:rPr lang="en"/>
              <a:t>what i have learned about myself</a:t>
            </a:r>
          </a:p>
        </p:txBody>
      </p:sp>
    </p:spTree>
  </p:cSld>
  <p:clrMapOvr>
    <a:masterClrMapping/>
  </p:clrMapOvr>
  <p:transition spd="slow" advTm="10804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0" y="-11500"/>
            <a:ext cx="9144000" cy="5143499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F3F3F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54" name="Shape 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20400" y="0"/>
            <a:ext cx="5703187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Shape 55"/>
          <p:cNvSpPr txBox="1"/>
          <p:nvPr/>
        </p:nvSpPr>
        <p:spPr>
          <a:xfrm>
            <a:off x="100" y="4104050"/>
            <a:ext cx="8388299" cy="1039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sz="6000"/>
              <a:t>What is                      ?</a:t>
            </a:r>
          </a:p>
        </p:txBody>
      </p:sp>
    </p:spTree>
  </p:cSld>
  <p:clrMapOvr>
    <a:masterClrMapping/>
  </p:clrMapOvr>
  <p:transition spd="slow" advTm="10911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457200" y="4383284"/>
            <a:ext cx="8229600" cy="519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We Build Robots!</a:t>
            </a:r>
          </a:p>
        </p:txBody>
      </p:sp>
    </p:spTree>
  </p:cSld>
  <p:clrMapOvr>
    <a:masterClrMapping/>
  </p:clrMapOvr>
  <p:transition spd="slow" advTm="11001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457200" y="4383284"/>
            <a:ext cx="8229600" cy="519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We Do Business</a:t>
            </a:r>
          </a:p>
        </p:txBody>
      </p:sp>
    </p:spTree>
  </p:cSld>
  <p:clrMapOvr>
    <a:masterClrMapping/>
  </p:clrMapOvr>
  <p:transition spd="slow" advTm="10932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>
            <a:hlinkClick r:id="rId3"/>
          </p:cNvPr>
          <p:cNvSpPr/>
          <p:nvPr/>
        </p:nvSpPr>
        <p:spPr>
          <a:xfrm>
            <a:off x="-163262" y="-918475"/>
            <a:ext cx="9307274" cy="6980455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0" y="4623900"/>
            <a:ext cx="8686800" cy="519599"/>
          </a:xfrm>
          <a:prstGeom prst="rect">
            <a:avLst/>
          </a:prstGeom>
          <a:solidFill>
            <a:srgbClr val="000000"/>
          </a:solidFill>
        </p:spPr>
        <p:txBody>
          <a:bodyPr lIns="91425" tIns="91425" rIns="91425" bIns="91425" anchor="ctr" anchorCtr="0">
            <a:noAutofit/>
          </a:bodyPr>
          <a:lstStyle/>
          <a:p>
            <a:pPr indent="457200">
              <a:spcBef>
                <a:spcPts val="0"/>
              </a:spcBef>
              <a:buNone/>
            </a:pPr>
            <a:r>
              <a:rPr lang="en"/>
              <a:t>And We learn Important Life Lessons From It</a:t>
            </a:r>
          </a:p>
        </p:txBody>
      </p:sp>
    </p:spTree>
  </p:cSld>
  <p:clrMapOvr>
    <a:masterClrMapping/>
  </p:clrMapOvr>
  <p:transition spd="slow" advTm="11204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My Responsibilities 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-"/>
            </a:pPr>
            <a:r>
              <a:rPr lang="en"/>
              <a:t>General Management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-"/>
            </a:pPr>
            <a:r>
              <a:rPr lang="en"/>
              <a:t>Communication</a:t>
            </a:r>
          </a:p>
          <a:p>
            <a:pPr marL="457200" lvl="0" indent="-41910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-"/>
            </a:pPr>
            <a:r>
              <a:rPr lang="en"/>
              <a:t>Teamwork</a:t>
            </a:r>
          </a:p>
          <a:p>
            <a:pPr marL="457200" lvl="0" indent="-419100">
              <a:spcBef>
                <a:spcPts val="0"/>
              </a:spcBef>
              <a:buClr>
                <a:schemeClr val="dk2"/>
              </a:buClr>
              <a:buFont typeface="Arial"/>
              <a:buChar char="-"/>
            </a:pPr>
            <a:endParaRPr/>
          </a:p>
        </p:txBody>
      </p:sp>
      <p:pic>
        <p:nvPicPr>
          <p:cNvPr id="78" name="Shape 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36324" y="2113551"/>
            <a:ext cx="5207678" cy="29293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778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Lessons Learned 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Times New Roman"/>
              <a:buChar char="-"/>
            </a:pPr>
            <a:r>
              <a:rPr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teamwork and communication are key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Times New Roman"/>
              <a:buChar char="-"/>
            </a:pPr>
            <a:r>
              <a:rPr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Leadership positions are hard but rewarding </a:t>
            </a:r>
          </a:p>
          <a:p>
            <a:pPr>
              <a:spcBef>
                <a:spcPts val="0"/>
              </a:spcBef>
              <a:buNone/>
            </a:pP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5" name="Shape 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66949" y="2515600"/>
            <a:ext cx="4400850" cy="2475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Shape 8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200" y="2515598"/>
            <a:ext cx="4400902" cy="2475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10882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494</Words>
  <Application>Microsoft Office PowerPoint</Application>
  <PresentationFormat>On-screen Show (16:9)</PresentationFormat>
  <Paragraphs>46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modern</vt:lpstr>
      <vt:lpstr>Senior Project</vt:lpstr>
      <vt:lpstr>PowerPoint Presentation</vt:lpstr>
      <vt:lpstr>Overview </vt:lpstr>
      <vt:lpstr>PowerPoint Presentation</vt:lpstr>
      <vt:lpstr>PowerPoint Presentation</vt:lpstr>
      <vt:lpstr>PowerPoint Presentation</vt:lpstr>
      <vt:lpstr>PowerPoint Presentation</vt:lpstr>
      <vt:lpstr>My Responsibilities </vt:lpstr>
      <vt:lpstr>Lessons Learned </vt:lpstr>
      <vt:lpstr>What Can I Take From This Experience</vt:lpstr>
      <vt:lpstr>What Have I Learned About Myself</vt:lpstr>
      <vt:lpstr>Conclusion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Senior Project</dc:title>
  <cp:lastModifiedBy>Adam Champagne</cp:lastModifiedBy>
  <cp:revision>2</cp:revision>
  <dcterms:modified xsi:type="dcterms:W3CDTF">2015-06-11T23:22:57Z</dcterms:modified>
</cp:coreProperties>
</file>