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77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9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3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7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9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9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4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80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76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66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A3CE3-1C64-4143-A5D4-0C62D33C4C43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05EA3-3209-4402-BC8A-8982478C4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2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 tags and attributes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Dennis Champagne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09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&lt;base&gt;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&lt;base&gt; tag is used to define the base URL of the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&lt;big&gt;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big tag was used to make text larger</a:t>
            </a:r>
          </a:p>
          <a:p>
            <a:r>
              <a:rPr lang="en-US" dirty="0" smtClean="0"/>
              <a:t>Deprecated and removed in HTML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5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blockquote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blockquote</a:t>
            </a:r>
            <a:r>
              <a:rPr lang="en-US" dirty="0" smtClean="0"/>
              <a:t> tag is used to mark a quote from another cite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6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&lt;body&gt;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body tag is used to create the body of the HTML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a break in the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94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&lt;button&gt;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create a button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&lt;center&gt;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center text</a:t>
            </a:r>
          </a:p>
          <a:p>
            <a:r>
              <a:rPr lang="en-US" dirty="0" smtClean="0"/>
              <a:t>Deprecated and remove as of HTML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28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&lt;code&gt;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mark computer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9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&lt;del&gt;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put a strikethrough on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0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&lt;div&gt;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a division in an HTML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0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133600" cy="5257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&lt;!--  --&gt;</a:t>
            </a:r>
          </a:p>
          <a:p>
            <a:r>
              <a:rPr lang="en-US" dirty="0" smtClean="0"/>
              <a:t>&lt;!DOCTYPE&gt;</a:t>
            </a:r>
          </a:p>
          <a:p>
            <a:r>
              <a:rPr lang="en-US" dirty="0" smtClean="0"/>
              <a:t>&lt;a&gt;</a:t>
            </a:r>
          </a:p>
          <a:p>
            <a:r>
              <a:rPr lang="en-US" dirty="0" smtClean="0"/>
              <a:t>&lt;applet&gt;</a:t>
            </a:r>
          </a:p>
          <a:p>
            <a:r>
              <a:rPr lang="en-US" dirty="0" smtClean="0"/>
              <a:t>&lt;area&gt;</a:t>
            </a:r>
          </a:p>
          <a:p>
            <a:r>
              <a:rPr lang="en-US" dirty="0" smtClean="0"/>
              <a:t>&lt;audio&gt;</a:t>
            </a:r>
          </a:p>
          <a:p>
            <a:r>
              <a:rPr lang="en-US" dirty="0" smtClean="0"/>
              <a:t>&lt;b&gt;</a:t>
            </a:r>
          </a:p>
          <a:p>
            <a:r>
              <a:rPr lang="en-US" dirty="0" smtClean="0"/>
              <a:t>&lt;base&gt;</a:t>
            </a:r>
          </a:p>
          <a:p>
            <a:r>
              <a:rPr lang="en-US" dirty="0" smtClean="0"/>
              <a:t>&lt;big&gt;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blockquote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&lt;body&gt;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</a:t>
            </a:r>
          </a:p>
          <a:p>
            <a:r>
              <a:rPr lang="en-US" dirty="0"/>
              <a:t>&lt;</a:t>
            </a:r>
            <a:r>
              <a:rPr lang="en-US" dirty="0" smtClean="0"/>
              <a:t>button&gt;</a:t>
            </a:r>
          </a:p>
          <a:p>
            <a:r>
              <a:rPr lang="en-US" dirty="0" smtClean="0"/>
              <a:t>&lt;center&gt;</a:t>
            </a:r>
          </a:p>
          <a:p>
            <a:r>
              <a:rPr lang="en-US" dirty="0" smtClean="0"/>
              <a:t>&lt;code&gt;</a:t>
            </a:r>
          </a:p>
          <a:p>
            <a:r>
              <a:rPr lang="en-US" dirty="0" smtClean="0"/>
              <a:t>&lt;del&gt;</a:t>
            </a:r>
          </a:p>
          <a:p>
            <a:r>
              <a:rPr lang="en-US" dirty="0"/>
              <a:t>&lt;div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/>
              <a:t>em</a:t>
            </a:r>
            <a:r>
              <a:rPr lang="en-US" dirty="0"/>
              <a:t>&gt;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67000" y="1600200"/>
            <a:ext cx="2133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&lt;</a:t>
            </a:r>
            <a:r>
              <a:rPr lang="en-US" dirty="0" smtClean="0"/>
              <a:t>embed&gt;</a:t>
            </a:r>
          </a:p>
          <a:p>
            <a:r>
              <a:rPr lang="en-US" dirty="0" smtClean="0"/>
              <a:t>&lt;font&gt;</a:t>
            </a:r>
          </a:p>
          <a:p>
            <a:r>
              <a:rPr lang="en-US" dirty="0" smtClean="0"/>
              <a:t>&lt;form&gt;</a:t>
            </a:r>
          </a:p>
          <a:p>
            <a:r>
              <a:rPr lang="en-US" dirty="0" smtClean="0"/>
              <a:t>&lt;frame&gt;</a:t>
            </a:r>
          </a:p>
          <a:p>
            <a:r>
              <a:rPr lang="en-US" dirty="0" smtClean="0"/>
              <a:t>&lt;frameset&gt;</a:t>
            </a:r>
          </a:p>
          <a:p>
            <a:r>
              <a:rPr lang="en-US" dirty="0" smtClean="0"/>
              <a:t>&lt;h1&gt;</a:t>
            </a:r>
          </a:p>
          <a:p>
            <a:r>
              <a:rPr lang="en-US" dirty="0" smtClean="0"/>
              <a:t>&lt;h2&gt;</a:t>
            </a:r>
          </a:p>
          <a:p>
            <a:r>
              <a:rPr lang="en-US" dirty="0" smtClean="0"/>
              <a:t>&lt;h3&gt;</a:t>
            </a:r>
          </a:p>
          <a:p>
            <a:r>
              <a:rPr lang="en-US" dirty="0" smtClean="0"/>
              <a:t>&lt;h4&gt;</a:t>
            </a:r>
          </a:p>
          <a:p>
            <a:r>
              <a:rPr lang="en-US" dirty="0" smtClean="0"/>
              <a:t>&lt;h5&gt;</a:t>
            </a:r>
          </a:p>
          <a:p>
            <a:r>
              <a:rPr lang="en-US" dirty="0" smtClean="0"/>
              <a:t>&lt;h6&gt;</a:t>
            </a:r>
          </a:p>
          <a:p>
            <a:r>
              <a:rPr lang="en-US" dirty="0" smtClean="0"/>
              <a:t>&lt;head&gt;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hr</a:t>
            </a:r>
            <a:r>
              <a:rPr lang="en-US" dirty="0" smtClean="0"/>
              <a:t>&gt;</a:t>
            </a:r>
          </a:p>
          <a:p>
            <a:r>
              <a:rPr lang="en-US" dirty="0"/>
              <a:t>&lt;html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</a:p>
          <a:p>
            <a:r>
              <a:rPr lang="en-US" dirty="0"/>
              <a:t>&lt;</a:t>
            </a:r>
            <a:r>
              <a:rPr lang="en-US" dirty="0" err="1"/>
              <a:t>iframe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/>
              <a:t>img</a:t>
            </a:r>
            <a:r>
              <a:rPr lang="en-US" dirty="0"/>
              <a:t>&gt;</a:t>
            </a:r>
          </a:p>
          <a:p>
            <a:r>
              <a:rPr lang="en-US" dirty="0"/>
              <a:t>&lt;ins&gt;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48200" y="1600200"/>
            <a:ext cx="2133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&lt;</a:t>
            </a:r>
            <a:r>
              <a:rPr lang="en-US" sz="2600" dirty="0" smtClean="0"/>
              <a:t>li&gt;</a:t>
            </a:r>
          </a:p>
          <a:p>
            <a:r>
              <a:rPr lang="en-US" sz="2600" dirty="0" smtClean="0"/>
              <a:t>&lt;map&gt;</a:t>
            </a:r>
          </a:p>
          <a:p>
            <a:r>
              <a:rPr lang="en-US" sz="2600" dirty="0" smtClean="0"/>
              <a:t>&lt;meta&gt;</a:t>
            </a:r>
          </a:p>
          <a:p>
            <a:r>
              <a:rPr lang="en-US" sz="2600" dirty="0" smtClean="0"/>
              <a:t>&lt;</a:t>
            </a:r>
            <a:r>
              <a:rPr lang="en-US" sz="2600" dirty="0" err="1" smtClean="0"/>
              <a:t>noframes</a:t>
            </a:r>
            <a:r>
              <a:rPr lang="en-US" sz="2600" dirty="0" smtClean="0"/>
              <a:t>&gt;</a:t>
            </a:r>
          </a:p>
          <a:p>
            <a:r>
              <a:rPr lang="en-US" sz="2600" dirty="0" smtClean="0"/>
              <a:t>&lt;</a:t>
            </a:r>
            <a:r>
              <a:rPr lang="en-US" sz="2600" dirty="0" err="1" smtClean="0"/>
              <a:t>noscript</a:t>
            </a:r>
            <a:r>
              <a:rPr lang="en-US" sz="2600" dirty="0" smtClean="0"/>
              <a:t>&gt;</a:t>
            </a:r>
          </a:p>
          <a:p>
            <a:r>
              <a:rPr lang="en-US" sz="2600" dirty="0" smtClean="0"/>
              <a:t>&lt;object&gt;</a:t>
            </a:r>
          </a:p>
          <a:p>
            <a:r>
              <a:rPr lang="en-US" sz="2600" dirty="0" smtClean="0"/>
              <a:t>&lt;</a:t>
            </a:r>
            <a:r>
              <a:rPr lang="en-US" sz="2600" dirty="0" err="1" smtClean="0"/>
              <a:t>ol</a:t>
            </a:r>
            <a:r>
              <a:rPr lang="en-US" sz="2600" dirty="0" smtClean="0"/>
              <a:t>&gt;</a:t>
            </a:r>
          </a:p>
          <a:p>
            <a:r>
              <a:rPr lang="en-US" sz="2600" dirty="0" smtClean="0"/>
              <a:t>&lt;p&gt;</a:t>
            </a:r>
          </a:p>
          <a:p>
            <a:r>
              <a:rPr lang="en-US" sz="2600" dirty="0" smtClean="0"/>
              <a:t>&lt;</a:t>
            </a:r>
            <a:r>
              <a:rPr lang="en-US" sz="2600" dirty="0" err="1" smtClean="0"/>
              <a:t>param</a:t>
            </a:r>
            <a:r>
              <a:rPr lang="en-US" sz="2600" dirty="0" smtClean="0"/>
              <a:t>&gt;</a:t>
            </a:r>
          </a:p>
          <a:p>
            <a:r>
              <a:rPr lang="en-US" sz="2600" dirty="0" smtClean="0"/>
              <a:t>&lt;pre</a:t>
            </a:r>
            <a:r>
              <a:rPr lang="en-US" sz="2600" dirty="0" smtClean="0"/>
              <a:t>&gt;</a:t>
            </a:r>
          </a:p>
          <a:p>
            <a:r>
              <a:rPr lang="en-US" sz="2600" dirty="0" smtClean="0"/>
              <a:t>&lt;q&gt;</a:t>
            </a:r>
            <a:endParaRPr lang="en-US" sz="2600" dirty="0" smtClean="0"/>
          </a:p>
          <a:p>
            <a:r>
              <a:rPr lang="en-US" sz="2600" dirty="0" smtClean="0"/>
              <a:t>&lt;s</a:t>
            </a:r>
            <a:r>
              <a:rPr lang="en-US" sz="2600" dirty="0" smtClean="0"/>
              <a:t>&gt;</a:t>
            </a:r>
          </a:p>
          <a:p>
            <a:r>
              <a:rPr lang="en-US" sz="2600" dirty="0" smtClean="0"/>
              <a:t>&lt;</a:t>
            </a:r>
            <a:r>
              <a:rPr lang="en-US" sz="2600" dirty="0" err="1" smtClean="0"/>
              <a:t>samp</a:t>
            </a:r>
            <a:r>
              <a:rPr lang="en-US" sz="2600" dirty="0" smtClean="0"/>
              <a:t>&gt;</a:t>
            </a:r>
            <a:endParaRPr lang="en-US" sz="2600" dirty="0" smtClean="0"/>
          </a:p>
          <a:p>
            <a:r>
              <a:rPr lang="en-US" sz="2600" dirty="0" smtClean="0"/>
              <a:t>&lt;script&gt;</a:t>
            </a:r>
          </a:p>
          <a:p>
            <a:r>
              <a:rPr lang="en-US" sz="2600" dirty="0" smtClean="0"/>
              <a:t>&lt;small&gt;</a:t>
            </a:r>
          </a:p>
          <a:p>
            <a:r>
              <a:rPr lang="en-US" sz="2600" dirty="0" smtClean="0"/>
              <a:t>&lt;video</a:t>
            </a:r>
            <a:r>
              <a:rPr lang="en-US" sz="2600" dirty="0" smtClean="0"/>
              <a:t>&gt;</a:t>
            </a:r>
          </a:p>
          <a:p>
            <a:r>
              <a:rPr lang="en-US" sz="2600" dirty="0"/>
              <a:t>&lt;title</a:t>
            </a:r>
            <a:r>
              <a:rPr lang="en-US" sz="2600" dirty="0" smtClean="0"/>
              <a:t>&gt;</a:t>
            </a:r>
          </a:p>
          <a:p>
            <a:r>
              <a:rPr lang="en-US" sz="2600" dirty="0"/>
              <a:t>&lt;span&gt;</a:t>
            </a:r>
          </a:p>
          <a:p>
            <a:endParaRPr lang="en-US" sz="2600" dirty="0"/>
          </a:p>
          <a:p>
            <a:endParaRPr lang="en-US" sz="29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477000" y="1600200"/>
            <a:ext cx="2133600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/>
              <a:t>strike&gt;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/>
              <a:t>strong&gt;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&lt;style&gt;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&lt;sub&gt;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&lt;sup&gt;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&lt;table&gt;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&lt;</a:t>
            </a:r>
            <a:r>
              <a:rPr lang="en-US" sz="1800" dirty="0" err="1"/>
              <a:t>tbody</a:t>
            </a:r>
            <a:r>
              <a:rPr lang="en-US" sz="1800" dirty="0"/>
              <a:t>&gt;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&lt;</a:t>
            </a:r>
            <a:r>
              <a:rPr lang="en-US" sz="1800" dirty="0" err="1"/>
              <a:t>tfoot</a:t>
            </a:r>
            <a:r>
              <a:rPr lang="en-US" sz="1800" dirty="0"/>
              <a:t>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&lt;td&gt;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 err="1" smtClean="0"/>
              <a:t>thead</a:t>
            </a:r>
            <a:r>
              <a:rPr lang="en-US" sz="1800" dirty="0" smtClean="0"/>
              <a:t>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 err="1" smtClean="0"/>
              <a:t>th</a:t>
            </a:r>
            <a:r>
              <a:rPr lang="en-US" sz="1800" dirty="0" smtClean="0"/>
              <a:t>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 err="1" smtClean="0"/>
              <a:t>tr</a:t>
            </a:r>
            <a:r>
              <a:rPr lang="en-US" sz="1800" dirty="0" smtClean="0"/>
              <a:t>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&lt;u&gt;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 err="1" smtClean="0"/>
              <a:t>var</a:t>
            </a:r>
            <a:r>
              <a:rPr lang="en-US" sz="1800" dirty="0" smtClean="0"/>
              <a:t>&gt;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&lt;</a:t>
            </a:r>
            <a:r>
              <a:rPr lang="en-US" sz="1800" dirty="0" err="1" smtClean="0"/>
              <a:t>wbr</a:t>
            </a:r>
            <a:r>
              <a:rPr lang="en-US" sz="1800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00249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em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emphasize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&lt;embed&gt;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embed objects into a HTML document</a:t>
            </a:r>
          </a:p>
          <a:p>
            <a:r>
              <a:rPr lang="en-US" dirty="0" smtClean="0"/>
              <a:t>Similar to &lt;object&gt;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91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&lt;font&gt;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change font</a:t>
            </a:r>
          </a:p>
          <a:p>
            <a:r>
              <a:rPr lang="en-US" dirty="0" smtClean="0"/>
              <a:t>Deprecated and removed in HTML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&lt;form&gt;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create an area for the client to enter text</a:t>
            </a:r>
          </a:p>
          <a:p>
            <a:r>
              <a:rPr lang="en-US" dirty="0" smtClean="0"/>
              <a:t>Should be used with &lt;input&gt; and &lt;button&gt;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7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&lt;frame&gt;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Added frames to a HTML page</a:t>
            </a:r>
          </a:p>
          <a:p>
            <a:r>
              <a:rPr lang="en-US" dirty="0" smtClean="0"/>
              <a:t>Removed because of the severity of damage usually caused</a:t>
            </a:r>
          </a:p>
          <a:p>
            <a:r>
              <a:rPr lang="en-US" dirty="0" smtClean="0"/>
              <a:t>Went with &lt;frameset&gt; and &lt;</a:t>
            </a:r>
            <a:r>
              <a:rPr lang="en-US" dirty="0" err="1" smtClean="0"/>
              <a:t>noframe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&lt;frameset&gt;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used to define a set of frames</a:t>
            </a:r>
          </a:p>
          <a:p>
            <a:r>
              <a:rPr lang="en-US" dirty="0" smtClean="0"/>
              <a:t>Removed because of severity of damage caused by typical use</a:t>
            </a:r>
          </a:p>
          <a:p>
            <a:r>
              <a:rPr lang="en-US" dirty="0" smtClean="0"/>
              <a:t>Went with &lt;frame&gt; and &lt;</a:t>
            </a:r>
            <a:r>
              <a:rPr lang="en-US" dirty="0" err="1" smtClean="0"/>
              <a:t>noframe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&lt;h1&gt; - &lt;h6&gt;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make text into a heading</a:t>
            </a:r>
          </a:p>
          <a:p>
            <a:r>
              <a:rPr lang="en-US" dirty="0" smtClean="0"/>
              <a:t>Six different sizes, denoted by the number</a:t>
            </a:r>
          </a:p>
          <a:p>
            <a:r>
              <a:rPr lang="en-US" dirty="0" smtClean="0"/>
              <a:t>Lowest number denotes highest importance</a:t>
            </a:r>
          </a:p>
        </p:txBody>
      </p:sp>
    </p:spTree>
    <p:extLst>
      <p:ext uri="{BB962C8B-B14F-4D97-AF65-F5344CB8AC3E}">
        <p14:creationId xmlns:p14="http://schemas.microsoft.com/office/powerpoint/2010/main" val="318131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&lt;head&gt;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add a head to the page</a:t>
            </a:r>
          </a:p>
          <a:p>
            <a:r>
              <a:rPr lang="en-US" dirty="0" smtClean="0"/>
              <a:t>The head is used mainly for &lt;script&gt;, &lt;meta&gt;, and &lt;!--comments--&gt;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hr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make a horizontal rule</a:t>
            </a:r>
          </a:p>
          <a:p>
            <a:r>
              <a:rPr lang="en-US" dirty="0" smtClean="0"/>
              <a:t>Similar to &lt;</a:t>
            </a:r>
            <a:r>
              <a:rPr lang="en-US" dirty="0" err="1" smtClean="0"/>
              <a:t>br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0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&lt;html&gt;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essential tag</a:t>
            </a:r>
          </a:p>
          <a:p>
            <a:r>
              <a:rPr lang="en-US" dirty="0" smtClean="0"/>
              <a:t>Denotes a HTML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&lt;!-- --&gt;  (comment)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insert a comment into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08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/>
              <a:t>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make text </a:t>
            </a:r>
            <a:r>
              <a:rPr lang="en-US" dirty="0" err="1" smtClean="0"/>
              <a:t>itialic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iframe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add an inline frame</a:t>
            </a:r>
          </a:p>
          <a:p>
            <a:r>
              <a:rPr lang="en-US" dirty="0" smtClean="0"/>
              <a:t>Easier to use than frames</a:t>
            </a:r>
          </a:p>
          <a:p>
            <a:r>
              <a:rPr lang="en-US" dirty="0" smtClean="0"/>
              <a:t>Unlike frames, was NOT removed in html 5</a:t>
            </a:r>
          </a:p>
          <a:p>
            <a:r>
              <a:rPr lang="en-US" dirty="0" smtClean="0"/>
              <a:t>Can display a different webpage inside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img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add an image</a:t>
            </a:r>
          </a:p>
          <a:p>
            <a:r>
              <a:rPr lang="en-US" dirty="0" smtClean="0"/>
              <a:t>Added usage when used with &lt;map&gt; and &lt;area&gt; or with &lt;a&gt;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&lt;ins&gt;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insert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73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&lt;li&gt;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a list item</a:t>
            </a:r>
          </a:p>
          <a:p>
            <a:r>
              <a:rPr lang="en-US" dirty="0" smtClean="0"/>
              <a:t>Used inside &lt;</a:t>
            </a:r>
            <a:r>
              <a:rPr lang="en-US" dirty="0" err="1" smtClean="0"/>
              <a:t>ul</a:t>
            </a:r>
            <a:r>
              <a:rPr lang="en-US" dirty="0" smtClean="0"/>
              <a:t>&gt; or &lt;</a:t>
            </a:r>
            <a:r>
              <a:rPr lang="en-US" dirty="0" err="1" smtClean="0"/>
              <a:t>ol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&lt;map&gt;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map areas of an image</a:t>
            </a:r>
          </a:p>
          <a:p>
            <a:r>
              <a:rPr lang="en-US" dirty="0" smtClean="0"/>
              <a:t>Used with &lt;area&gt; and &lt;</a:t>
            </a:r>
            <a:r>
              <a:rPr lang="en-US" dirty="0" err="1" smtClean="0"/>
              <a:t>img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4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&lt;meta&gt;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store metadata (data about data)</a:t>
            </a:r>
          </a:p>
          <a:p>
            <a:r>
              <a:rPr lang="en-US" dirty="0" smtClean="0"/>
              <a:t>Used inside &lt;head&gt;</a:t>
            </a:r>
          </a:p>
          <a:p>
            <a:r>
              <a:rPr lang="en-US" dirty="0" smtClean="0"/>
              <a:t>Can denote author, description, keywords, and much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8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noframes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used to show text when a browser did not support frames</a:t>
            </a:r>
          </a:p>
          <a:p>
            <a:r>
              <a:rPr lang="en-US" dirty="0" smtClean="0"/>
              <a:t>Was used with &lt;frame&gt; &lt;frameset&gt;</a:t>
            </a:r>
          </a:p>
          <a:p>
            <a:r>
              <a:rPr lang="en-US" dirty="0" smtClean="0"/>
              <a:t>Removed in HTML 5</a:t>
            </a:r>
          </a:p>
          <a:p>
            <a:r>
              <a:rPr lang="en-US" dirty="0" smtClean="0"/>
              <a:t>Similar to &lt;</a:t>
            </a:r>
            <a:r>
              <a:rPr lang="en-US" dirty="0" err="1" smtClean="0"/>
              <a:t>noscript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14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noscript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show text when a browser does not support script</a:t>
            </a:r>
          </a:p>
          <a:p>
            <a:r>
              <a:rPr lang="en-US" dirty="0" smtClean="0"/>
              <a:t>Similar to &lt;</a:t>
            </a:r>
            <a:r>
              <a:rPr lang="en-US" dirty="0" err="1" smtClean="0"/>
              <a:t>noframes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Used with &lt;script&gt;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0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&lt;object&gt;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define an embedded object in a HTML page</a:t>
            </a:r>
          </a:p>
          <a:p>
            <a:r>
              <a:rPr lang="en-US" dirty="0" smtClean="0"/>
              <a:t>Similar to &lt;embed&gt; or the removed &lt;applet&gt;</a:t>
            </a:r>
          </a:p>
          <a:p>
            <a:r>
              <a:rPr lang="en-US" dirty="0" smtClean="0"/>
              <a:t>Works with &lt;</a:t>
            </a:r>
            <a:r>
              <a:rPr lang="en-US" dirty="0" err="1" smtClean="0"/>
              <a:t>param</a:t>
            </a:r>
            <a:r>
              <a:rPr lang="en-US" dirty="0" smtClean="0"/>
              <a:t>&gt;, like &lt;applet&gt; did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7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&lt;!DOCTYPE&gt;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indicate if file is using html 5</a:t>
            </a:r>
          </a:p>
        </p:txBody>
      </p:sp>
    </p:spTree>
    <p:extLst>
      <p:ext uri="{BB962C8B-B14F-4D97-AF65-F5344CB8AC3E}">
        <p14:creationId xmlns:p14="http://schemas.microsoft.com/office/powerpoint/2010/main" val="42281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ol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define an ordered list</a:t>
            </a:r>
          </a:p>
          <a:p>
            <a:r>
              <a:rPr lang="en-US" dirty="0" smtClean="0"/>
              <a:t>Similar to &lt;</a:t>
            </a:r>
            <a:r>
              <a:rPr lang="en-US" dirty="0" err="1" smtClean="0"/>
              <a:t>ul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Used with &lt;li&gt;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07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&lt;p&gt;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define a paragraph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param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used with &lt;applet&gt; before html 5</a:t>
            </a:r>
          </a:p>
          <a:p>
            <a:r>
              <a:rPr lang="en-US" dirty="0" smtClean="0"/>
              <a:t>Now used with &lt;embed&gt; and &lt;object&gt;</a:t>
            </a:r>
          </a:p>
          <a:p>
            <a:r>
              <a:rPr lang="en-US" dirty="0" smtClean="0"/>
              <a:t>Used to define parameters for an embedded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&lt;pre&gt;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used to define </a:t>
            </a:r>
            <a:r>
              <a:rPr lang="en-US" dirty="0" err="1" smtClean="0"/>
              <a:t>preformated</a:t>
            </a:r>
            <a:r>
              <a:rPr lang="en-US" dirty="0" smtClean="0"/>
              <a:t> text</a:t>
            </a:r>
          </a:p>
          <a:p>
            <a:r>
              <a:rPr lang="en-US" dirty="0" smtClean="0"/>
              <a:t>Replaced with CSS scripting language</a:t>
            </a:r>
          </a:p>
          <a:p>
            <a:r>
              <a:rPr lang="en-US" dirty="0" smtClean="0"/>
              <a:t>Removed in HTML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67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&lt;q&gt;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define a short quote</a:t>
            </a:r>
          </a:p>
          <a:p>
            <a:r>
              <a:rPr lang="en-US" dirty="0" smtClean="0"/>
              <a:t>Adds quotations around the text inside</a:t>
            </a:r>
          </a:p>
          <a:p>
            <a:r>
              <a:rPr lang="en-US" dirty="0" smtClean="0"/>
              <a:t>For long quotes, use &lt;</a:t>
            </a:r>
            <a:r>
              <a:rPr lang="en-US" dirty="0" err="1" smtClean="0"/>
              <a:t>blockquote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90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&lt;s&gt;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put a strikethrough on text</a:t>
            </a:r>
          </a:p>
          <a:p>
            <a:r>
              <a:rPr lang="en-US" dirty="0" smtClean="0"/>
              <a:t>DEPRECATED in HTML 4</a:t>
            </a:r>
          </a:p>
          <a:p>
            <a:r>
              <a:rPr lang="en-US" dirty="0" smtClean="0"/>
              <a:t>REMOVED in HTML 5</a:t>
            </a:r>
          </a:p>
          <a:p>
            <a:r>
              <a:rPr lang="en-US" dirty="0" smtClean="0"/>
              <a:t>Use CSS scripting language instead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1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samp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</a:t>
            </a:r>
            <a:r>
              <a:rPr lang="en-US" smtClean="0"/>
              <a:t>to define 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8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&lt;a&gt; (anchor)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mark a location in a page. Can be used to link to another page also.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37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&lt;applet&gt;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DEPRECATED</a:t>
            </a:r>
          </a:p>
          <a:p>
            <a:r>
              <a:rPr lang="en-US" dirty="0" smtClean="0"/>
              <a:t>Used to insert java applets into a </a:t>
            </a:r>
            <a:r>
              <a:rPr lang="en-US" dirty="0" smtClean="0"/>
              <a:t>webpage</a:t>
            </a:r>
          </a:p>
          <a:p>
            <a:r>
              <a:rPr lang="en-US" dirty="0" smtClean="0"/>
              <a:t>Similar to &lt;embed&gt; and &lt;object&gt;</a:t>
            </a:r>
          </a:p>
          <a:p>
            <a:r>
              <a:rPr lang="en-US" dirty="0" smtClean="0"/>
              <a:t>Used with &lt;</a:t>
            </a:r>
            <a:r>
              <a:rPr lang="en-US" dirty="0" err="1" smtClean="0"/>
              <a:t>param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Replaced by &lt;object&gt; and &lt;embed&gt; in HTML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&lt;area&gt;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&lt;area&gt; tag is used to create a link on a section of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7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&lt;audio&gt;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&lt;audio&gt; tag is used to insert audio files into a HTML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80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&lt;b&gt;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&lt;b&gt; tag is used to make text bold</a:t>
            </a:r>
          </a:p>
          <a:p>
            <a:r>
              <a:rPr lang="en-US" dirty="0" smtClean="0"/>
              <a:t>Suggested that CSS is used instead</a:t>
            </a:r>
          </a:p>
        </p:txBody>
      </p:sp>
    </p:spTree>
    <p:extLst>
      <p:ext uri="{BB962C8B-B14F-4D97-AF65-F5344CB8AC3E}">
        <p14:creationId xmlns:p14="http://schemas.microsoft.com/office/powerpoint/2010/main" val="31462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1036</Words>
  <Application>Microsoft Office PowerPoint</Application>
  <PresentationFormat>On-screen Show (4:3)</PresentationFormat>
  <Paragraphs>210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HTML tags and attributes</vt:lpstr>
      <vt:lpstr>List of tags</vt:lpstr>
      <vt:lpstr>&lt;!-- --&gt;  (comment)</vt:lpstr>
      <vt:lpstr>&lt;!DOCTYPE&gt; </vt:lpstr>
      <vt:lpstr>&lt;a&gt; (anchor)</vt:lpstr>
      <vt:lpstr>&lt;applet&gt; </vt:lpstr>
      <vt:lpstr>&lt;area&gt;</vt:lpstr>
      <vt:lpstr>&lt;audio&gt;</vt:lpstr>
      <vt:lpstr>&lt;b&gt;</vt:lpstr>
      <vt:lpstr>&lt;base&gt;</vt:lpstr>
      <vt:lpstr>&lt;big&gt;</vt:lpstr>
      <vt:lpstr>&lt;blockquote&gt;</vt:lpstr>
      <vt:lpstr>&lt;body&gt;</vt:lpstr>
      <vt:lpstr>&lt;br&gt;</vt:lpstr>
      <vt:lpstr>&lt;button&gt;</vt:lpstr>
      <vt:lpstr>&lt;center&gt;</vt:lpstr>
      <vt:lpstr>&lt;code&gt;</vt:lpstr>
      <vt:lpstr>&lt;del&gt;</vt:lpstr>
      <vt:lpstr>&lt;div&gt;</vt:lpstr>
      <vt:lpstr>&lt;em&gt;</vt:lpstr>
      <vt:lpstr>&lt;embed&gt;</vt:lpstr>
      <vt:lpstr>&lt;font&gt;</vt:lpstr>
      <vt:lpstr>&lt;form&gt;</vt:lpstr>
      <vt:lpstr>&lt;frame&gt;</vt:lpstr>
      <vt:lpstr>&lt;frameset&gt;</vt:lpstr>
      <vt:lpstr>&lt;h1&gt; - &lt;h6&gt;</vt:lpstr>
      <vt:lpstr>&lt;head&gt;</vt:lpstr>
      <vt:lpstr>&lt;hr&gt;</vt:lpstr>
      <vt:lpstr>&lt;html&gt;</vt:lpstr>
      <vt:lpstr>&lt;i&gt;</vt:lpstr>
      <vt:lpstr>&lt;iframe&gt;</vt:lpstr>
      <vt:lpstr>&lt;img&gt;</vt:lpstr>
      <vt:lpstr>&lt;ins&gt;</vt:lpstr>
      <vt:lpstr>&lt;li&gt;</vt:lpstr>
      <vt:lpstr>&lt;map&gt;</vt:lpstr>
      <vt:lpstr>&lt;meta&gt;</vt:lpstr>
      <vt:lpstr>&lt;noframes&gt;</vt:lpstr>
      <vt:lpstr>&lt;noscript&gt;</vt:lpstr>
      <vt:lpstr>&lt;object&gt;</vt:lpstr>
      <vt:lpstr>&lt;ol&gt;</vt:lpstr>
      <vt:lpstr>&lt;p&gt;</vt:lpstr>
      <vt:lpstr>&lt;param&gt;</vt:lpstr>
      <vt:lpstr>&lt;pre&gt;</vt:lpstr>
      <vt:lpstr>&lt;q&gt;</vt:lpstr>
      <vt:lpstr>&lt;s&gt;</vt:lpstr>
      <vt:lpstr>&lt;samp&gt;</vt:lpstr>
    </vt:vector>
  </TitlesOfParts>
  <Company>Litchfield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 tags and attributes</dc:title>
  <dc:creator>Dennis Champagne</dc:creator>
  <cp:lastModifiedBy>Dennis Champagne</cp:lastModifiedBy>
  <cp:revision>17</cp:revision>
  <dcterms:created xsi:type="dcterms:W3CDTF">2012-03-07T16:28:42Z</dcterms:created>
  <dcterms:modified xsi:type="dcterms:W3CDTF">2012-03-14T15:39:09Z</dcterms:modified>
</cp:coreProperties>
</file>