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4" r:id="rId39"/>
    <p:sldId id="295" r:id="rId40"/>
    <p:sldId id="296" r:id="rId41"/>
    <p:sldId id="297" r:id="rId42"/>
    <p:sldId id="298" r:id="rId43"/>
    <p:sldId id="299" r:id="rId44"/>
    <p:sldId id="300" r:id="rId45"/>
    <p:sldId id="301" r:id="rId46"/>
    <p:sldId id="302" r:id="rId4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tableStyles" Target="tableStyle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75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94777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9922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3314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05272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0296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89937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543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81800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44768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97660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8A3CE3-1C64-4143-A5D4-0C62D33C4C43}" type="datetimeFigureOut">
              <a:rPr lang="en-US" smtClean="0"/>
              <a:t>3/14/2012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305EA3-3209-4402-BC8A-8982478C4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63280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HTML tags and attributes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</a:t>
            </a:r>
          </a:p>
          <a:p>
            <a:r>
              <a:rPr lang="en-US" dirty="0" smtClean="0"/>
              <a:t>Dennis Champagne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4093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&lt;base&gt;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&lt;base&gt; tag is used to define the base URL of the document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8918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&lt;big&gt;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big tag was used to make text larger</a:t>
            </a:r>
          </a:p>
          <a:p>
            <a:r>
              <a:rPr lang="en-US" dirty="0" smtClean="0"/>
              <a:t>Deprecated and removed in HTML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25290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blockquote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 err="1" smtClean="0"/>
              <a:t>blockquote</a:t>
            </a:r>
            <a:r>
              <a:rPr lang="en-US" dirty="0" smtClean="0"/>
              <a:t> tag is used to mark a quote from another cite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3689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&lt;body&gt;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body tag is used to create the body of the HTML document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2079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br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Defines a break in the line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1948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&lt;button&gt;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create a button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69581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&lt;center&gt;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center text</a:t>
            </a:r>
          </a:p>
          <a:p>
            <a:r>
              <a:rPr lang="en-US" dirty="0" smtClean="0"/>
              <a:t>Deprecated and remove as of HTML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0282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&lt;code&gt;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mark computer code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3931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&lt;del&gt;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put a strikethrough on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10883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&lt;div&gt;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Defines a division in an HTML page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73093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List of tags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2133600" cy="5257800"/>
          </a:xfrm>
        </p:spPr>
        <p:txBody>
          <a:bodyPr>
            <a:normAutofit fontScale="55000" lnSpcReduction="20000"/>
          </a:bodyPr>
          <a:lstStyle/>
          <a:p>
            <a:r>
              <a:rPr lang="en-US" dirty="0" smtClean="0"/>
              <a:t>&lt;!--  --&gt;</a:t>
            </a:r>
          </a:p>
          <a:p>
            <a:r>
              <a:rPr lang="en-US" dirty="0" smtClean="0"/>
              <a:t>&lt;!DOCTYPE&gt;</a:t>
            </a:r>
          </a:p>
          <a:p>
            <a:r>
              <a:rPr lang="en-US" dirty="0" smtClean="0"/>
              <a:t>&lt;a&gt;</a:t>
            </a:r>
          </a:p>
          <a:p>
            <a:r>
              <a:rPr lang="en-US" dirty="0" smtClean="0"/>
              <a:t>&lt;applet&gt;</a:t>
            </a:r>
          </a:p>
          <a:p>
            <a:r>
              <a:rPr lang="en-US" dirty="0" smtClean="0"/>
              <a:t>&lt;area&gt;</a:t>
            </a:r>
          </a:p>
          <a:p>
            <a:r>
              <a:rPr lang="en-US" dirty="0" smtClean="0"/>
              <a:t>&lt;audio&gt;</a:t>
            </a:r>
          </a:p>
          <a:p>
            <a:r>
              <a:rPr lang="en-US" dirty="0" smtClean="0"/>
              <a:t>&lt;b&gt;</a:t>
            </a:r>
          </a:p>
          <a:p>
            <a:r>
              <a:rPr lang="en-US" dirty="0" smtClean="0"/>
              <a:t>&lt;base&gt;</a:t>
            </a:r>
          </a:p>
          <a:p>
            <a:r>
              <a:rPr lang="en-US" dirty="0" smtClean="0"/>
              <a:t>&lt;big&gt;</a:t>
            </a:r>
          </a:p>
          <a:p>
            <a:r>
              <a:rPr lang="en-US" dirty="0" smtClean="0"/>
              <a:t>&lt;</a:t>
            </a:r>
            <a:r>
              <a:rPr lang="en-US" dirty="0" err="1" smtClean="0"/>
              <a:t>blockquote</a:t>
            </a:r>
            <a:r>
              <a:rPr lang="en-US" dirty="0" smtClean="0"/>
              <a:t>&gt;</a:t>
            </a:r>
          </a:p>
          <a:p>
            <a:r>
              <a:rPr lang="en-US" dirty="0" smtClean="0"/>
              <a:t>&lt;body&gt;</a:t>
            </a:r>
          </a:p>
          <a:p>
            <a:r>
              <a:rPr lang="en-US" dirty="0" smtClean="0"/>
              <a:t>&lt;</a:t>
            </a:r>
            <a:r>
              <a:rPr lang="en-US" dirty="0" err="1" smtClean="0"/>
              <a:t>br</a:t>
            </a:r>
            <a:r>
              <a:rPr lang="en-US" dirty="0" smtClean="0"/>
              <a:t>&gt;</a:t>
            </a:r>
          </a:p>
          <a:p>
            <a:r>
              <a:rPr lang="en-US" dirty="0"/>
              <a:t>&lt;</a:t>
            </a:r>
            <a:r>
              <a:rPr lang="en-US" dirty="0" smtClean="0"/>
              <a:t>button&gt;</a:t>
            </a:r>
          </a:p>
          <a:p>
            <a:r>
              <a:rPr lang="en-US" dirty="0" smtClean="0"/>
              <a:t>&lt;center&gt;</a:t>
            </a:r>
          </a:p>
          <a:p>
            <a:r>
              <a:rPr lang="en-US" dirty="0" smtClean="0"/>
              <a:t>&lt;code&gt;</a:t>
            </a:r>
          </a:p>
          <a:p>
            <a:r>
              <a:rPr lang="en-US" dirty="0" smtClean="0"/>
              <a:t>&lt;del&gt;</a:t>
            </a:r>
          </a:p>
          <a:p>
            <a:r>
              <a:rPr lang="en-US" dirty="0"/>
              <a:t>&lt;div</a:t>
            </a:r>
            <a:r>
              <a:rPr lang="en-US" dirty="0" smtClean="0"/>
              <a:t>&gt;</a:t>
            </a:r>
          </a:p>
          <a:p>
            <a:r>
              <a:rPr lang="en-US" dirty="0" smtClean="0"/>
              <a:t>&lt;</a:t>
            </a:r>
            <a:r>
              <a:rPr lang="en-US" dirty="0" err="1"/>
              <a:t>em</a:t>
            </a:r>
            <a:r>
              <a:rPr lang="en-US" dirty="0"/>
              <a:t>&gt;</a:t>
            </a:r>
          </a:p>
          <a:p>
            <a:endParaRPr lang="en-US" dirty="0"/>
          </a:p>
          <a:p>
            <a:endParaRPr lang="en-US" dirty="0" smtClean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2667000" y="1600200"/>
            <a:ext cx="2133600" cy="5257800"/>
          </a:xfrm>
          <a:prstGeom prst="rect">
            <a:avLst/>
          </a:prstGeom>
        </p:spPr>
        <p:txBody>
          <a:bodyPr vert="horz" lIns="91440" tIns="45720" rIns="91440" bIns="45720" rtlCol="0">
            <a:normAutofit fontScale="55000" lnSpcReduction="2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&lt;</a:t>
            </a:r>
            <a:r>
              <a:rPr lang="en-US" dirty="0" smtClean="0"/>
              <a:t>embed&gt;</a:t>
            </a:r>
          </a:p>
          <a:p>
            <a:r>
              <a:rPr lang="en-US" dirty="0" smtClean="0"/>
              <a:t>&lt;font&gt;</a:t>
            </a:r>
          </a:p>
          <a:p>
            <a:r>
              <a:rPr lang="en-US" dirty="0" smtClean="0"/>
              <a:t>&lt;form&gt;</a:t>
            </a:r>
          </a:p>
          <a:p>
            <a:r>
              <a:rPr lang="en-US" dirty="0" smtClean="0"/>
              <a:t>&lt;frame&gt;</a:t>
            </a:r>
          </a:p>
          <a:p>
            <a:r>
              <a:rPr lang="en-US" dirty="0" smtClean="0"/>
              <a:t>&lt;frameset&gt;</a:t>
            </a:r>
          </a:p>
          <a:p>
            <a:r>
              <a:rPr lang="en-US" dirty="0" smtClean="0"/>
              <a:t>&lt;h1&gt;</a:t>
            </a:r>
          </a:p>
          <a:p>
            <a:r>
              <a:rPr lang="en-US" dirty="0" smtClean="0"/>
              <a:t>&lt;h2&gt;</a:t>
            </a:r>
          </a:p>
          <a:p>
            <a:r>
              <a:rPr lang="en-US" dirty="0" smtClean="0"/>
              <a:t>&lt;h3&gt;</a:t>
            </a:r>
          </a:p>
          <a:p>
            <a:r>
              <a:rPr lang="en-US" dirty="0" smtClean="0"/>
              <a:t>&lt;h4&gt;</a:t>
            </a:r>
          </a:p>
          <a:p>
            <a:r>
              <a:rPr lang="en-US" dirty="0" smtClean="0"/>
              <a:t>&lt;h5&gt;</a:t>
            </a:r>
          </a:p>
          <a:p>
            <a:r>
              <a:rPr lang="en-US" dirty="0" smtClean="0"/>
              <a:t>&lt;h6&gt;</a:t>
            </a:r>
          </a:p>
          <a:p>
            <a:r>
              <a:rPr lang="en-US" dirty="0" smtClean="0"/>
              <a:t>&lt;head&gt;</a:t>
            </a:r>
          </a:p>
          <a:p>
            <a:r>
              <a:rPr lang="en-US" dirty="0" smtClean="0"/>
              <a:t>&lt;</a:t>
            </a:r>
            <a:r>
              <a:rPr lang="en-US" dirty="0" err="1" smtClean="0"/>
              <a:t>hr</a:t>
            </a:r>
            <a:r>
              <a:rPr lang="en-US" dirty="0" smtClean="0"/>
              <a:t>&gt;</a:t>
            </a:r>
          </a:p>
          <a:p>
            <a:r>
              <a:rPr lang="en-US" dirty="0"/>
              <a:t>&lt;html</a:t>
            </a:r>
            <a:r>
              <a:rPr lang="en-US" dirty="0" smtClean="0"/>
              <a:t>&gt;</a:t>
            </a:r>
          </a:p>
          <a:p>
            <a:r>
              <a:rPr lang="en-US" dirty="0" smtClean="0"/>
              <a:t>&lt;</a:t>
            </a:r>
            <a:r>
              <a:rPr lang="en-US" dirty="0" err="1" smtClean="0"/>
              <a:t>i</a:t>
            </a:r>
            <a:r>
              <a:rPr lang="en-US" dirty="0" smtClean="0"/>
              <a:t>&gt;</a:t>
            </a:r>
          </a:p>
          <a:p>
            <a:r>
              <a:rPr lang="en-US" dirty="0"/>
              <a:t>&lt;</a:t>
            </a:r>
            <a:r>
              <a:rPr lang="en-US" dirty="0" err="1"/>
              <a:t>iframe</a:t>
            </a:r>
            <a:r>
              <a:rPr lang="en-US" dirty="0" smtClean="0"/>
              <a:t>&gt;</a:t>
            </a:r>
          </a:p>
          <a:p>
            <a:r>
              <a:rPr lang="en-US" dirty="0" smtClean="0"/>
              <a:t>&lt;</a:t>
            </a:r>
            <a:r>
              <a:rPr lang="en-US" dirty="0" err="1"/>
              <a:t>img</a:t>
            </a:r>
            <a:r>
              <a:rPr lang="en-US" dirty="0"/>
              <a:t>&gt;</a:t>
            </a:r>
          </a:p>
          <a:p>
            <a:r>
              <a:rPr lang="en-US" dirty="0"/>
              <a:t>&lt;ins&gt;</a:t>
            </a:r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4648200" y="1600200"/>
            <a:ext cx="2133600" cy="5257800"/>
          </a:xfrm>
          <a:prstGeom prst="rect">
            <a:avLst/>
          </a:prstGeom>
        </p:spPr>
        <p:txBody>
          <a:bodyPr vert="horz" lIns="91440" tIns="45720" rIns="91440" bIns="45720" rtlCol="0">
            <a:normAutofit fontScale="70000" lnSpcReduction="2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600" dirty="0" smtClean="0"/>
              <a:t>&lt;</a:t>
            </a:r>
            <a:r>
              <a:rPr lang="en-US" sz="2600" dirty="0" smtClean="0"/>
              <a:t>li&gt;</a:t>
            </a:r>
          </a:p>
          <a:p>
            <a:r>
              <a:rPr lang="en-US" sz="2600" dirty="0" smtClean="0"/>
              <a:t>&lt;map&gt;</a:t>
            </a:r>
          </a:p>
          <a:p>
            <a:r>
              <a:rPr lang="en-US" sz="2600" dirty="0" smtClean="0"/>
              <a:t>&lt;meta&gt;</a:t>
            </a:r>
          </a:p>
          <a:p>
            <a:r>
              <a:rPr lang="en-US" sz="2600" dirty="0" smtClean="0"/>
              <a:t>&lt;</a:t>
            </a:r>
            <a:r>
              <a:rPr lang="en-US" sz="2600" dirty="0" err="1" smtClean="0"/>
              <a:t>noframes</a:t>
            </a:r>
            <a:r>
              <a:rPr lang="en-US" sz="2600" dirty="0" smtClean="0"/>
              <a:t>&gt;</a:t>
            </a:r>
          </a:p>
          <a:p>
            <a:r>
              <a:rPr lang="en-US" sz="2600" dirty="0" smtClean="0"/>
              <a:t>&lt;</a:t>
            </a:r>
            <a:r>
              <a:rPr lang="en-US" sz="2600" dirty="0" err="1" smtClean="0"/>
              <a:t>noscript</a:t>
            </a:r>
            <a:r>
              <a:rPr lang="en-US" sz="2600" dirty="0" smtClean="0"/>
              <a:t>&gt;</a:t>
            </a:r>
          </a:p>
          <a:p>
            <a:r>
              <a:rPr lang="en-US" sz="2600" dirty="0" smtClean="0"/>
              <a:t>&lt;object&gt;</a:t>
            </a:r>
          </a:p>
          <a:p>
            <a:r>
              <a:rPr lang="en-US" sz="2600" dirty="0" smtClean="0"/>
              <a:t>&lt;</a:t>
            </a:r>
            <a:r>
              <a:rPr lang="en-US" sz="2600" dirty="0" err="1" smtClean="0"/>
              <a:t>ol</a:t>
            </a:r>
            <a:r>
              <a:rPr lang="en-US" sz="2600" dirty="0" smtClean="0"/>
              <a:t>&gt;</a:t>
            </a:r>
          </a:p>
          <a:p>
            <a:r>
              <a:rPr lang="en-US" sz="2600" dirty="0" smtClean="0"/>
              <a:t>&lt;p&gt;</a:t>
            </a:r>
          </a:p>
          <a:p>
            <a:r>
              <a:rPr lang="en-US" sz="2600" dirty="0" smtClean="0"/>
              <a:t>&lt;</a:t>
            </a:r>
            <a:r>
              <a:rPr lang="en-US" sz="2600" dirty="0" err="1" smtClean="0"/>
              <a:t>param</a:t>
            </a:r>
            <a:r>
              <a:rPr lang="en-US" sz="2600" dirty="0" smtClean="0"/>
              <a:t>&gt;</a:t>
            </a:r>
          </a:p>
          <a:p>
            <a:r>
              <a:rPr lang="en-US" sz="2600" dirty="0" smtClean="0"/>
              <a:t>&lt;pre</a:t>
            </a:r>
            <a:r>
              <a:rPr lang="en-US" sz="2600" dirty="0" smtClean="0"/>
              <a:t>&gt;</a:t>
            </a:r>
          </a:p>
          <a:p>
            <a:r>
              <a:rPr lang="en-US" sz="2600" dirty="0" smtClean="0"/>
              <a:t>&lt;q&gt;</a:t>
            </a:r>
            <a:endParaRPr lang="en-US" sz="2600" dirty="0" smtClean="0"/>
          </a:p>
          <a:p>
            <a:r>
              <a:rPr lang="en-US" sz="2600" dirty="0" smtClean="0"/>
              <a:t>&lt;s</a:t>
            </a:r>
            <a:r>
              <a:rPr lang="en-US" sz="2600" dirty="0" smtClean="0"/>
              <a:t>&gt;</a:t>
            </a:r>
          </a:p>
          <a:p>
            <a:r>
              <a:rPr lang="en-US" sz="2600" dirty="0" smtClean="0"/>
              <a:t>&lt;</a:t>
            </a:r>
            <a:r>
              <a:rPr lang="en-US" sz="2600" dirty="0" err="1" smtClean="0"/>
              <a:t>samp</a:t>
            </a:r>
            <a:r>
              <a:rPr lang="en-US" sz="2600" dirty="0" smtClean="0"/>
              <a:t>&gt;</a:t>
            </a:r>
            <a:endParaRPr lang="en-US" sz="2600" dirty="0" smtClean="0"/>
          </a:p>
          <a:p>
            <a:r>
              <a:rPr lang="en-US" sz="2600" dirty="0" smtClean="0"/>
              <a:t>&lt;script&gt;</a:t>
            </a:r>
          </a:p>
          <a:p>
            <a:r>
              <a:rPr lang="en-US" sz="2600" dirty="0" smtClean="0"/>
              <a:t>&lt;small&gt;</a:t>
            </a:r>
          </a:p>
          <a:p>
            <a:r>
              <a:rPr lang="en-US" sz="2600" dirty="0" smtClean="0"/>
              <a:t>&lt;video</a:t>
            </a:r>
            <a:r>
              <a:rPr lang="en-US" sz="2600" dirty="0" smtClean="0"/>
              <a:t>&gt;</a:t>
            </a:r>
          </a:p>
          <a:p>
            <a:r>
              <a:rPr lang="en-US" sz="2600" dirty="0"/>
              <a:t>&lt;title</a:t>
            </a:r>
            <a:r>
              <a:rPr lang="en-US" sz="2600" dirty="0" smtClean="0"/>
              <a:t>&gt;</a:t>
            </a:r>
          </a:p>
          <a:p>
            <a:r>
              <a:rPr lang="en-US" sz="2600" dirty="0"/>
              <a:t>&lt;span&gt;</a:t>
            </a:r>
          </a:p>
          <a:p>
            <a:endParaRPr lang="en-US" sz="2600" dirty="0"/>
          </a:p>
          <a:p>
            <a:endParaRPr lang="en-US" sz="2900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6477000" y="1600200"/>
            <a:ext cx="2133600" cy="52578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80000"/>
              </a:lnSpc>
            </a:pPr>
            <a:r>
              <a:rPr lang="en-US" sz="1800" dirty="0" smtClean="0"/>
              <a:t>&lt;</a:t>
            </a:r>
            <a:r>
              <a:rPr lang="en-US" sz="1800" dirty="0"/>
              <a:t>strike&gt;</a:t>
            </a:r>
          </a:p>
          <a:p>
            <a:pPr>
              <a:lnSpc>
                <a:spcPct val="80000"/>
              </a:lnSpc>
            </a:pPr>
            <a:r>
              <a:rPr lang="en-US" sz="1800" dirty="0" smtClean="0"/>
              <a:t>&lt;</a:t>
            </a:r>
            <a:r>
              <a:rPr lang="en-US" sz="1800" dirty="0"/>
              <a:t>strong&gt;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&lt;style&gt;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&lt;sub&gt;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&lt;sup&gt;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&lt;table&gt;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&lt;</a:t>
            </a:r>
            <a:r>
              <a:rPr lang="en-US" sz="1800" dirty="0" err="1"/>
              <a:t>tbody</a:t>
            </a:r>
            <a:r>
              <a:rPr lang="en-US" sz="1800" dirty="0"/>
              <a:t>&gt;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&lt;</a:t>
            </a:r>
            <a:r>
              <a:rPr lang="en-US" sz="1800" dirty="0" err="1"/>
              <a:t>tfoot</a:t>
            </a:r>
            <a:r>
              <a:rPr lang="en-US" sz="1800" dirty="0"/>
              <a:t>&gt;</a:t>
            </a:r>
          </a:p>
          <a:p>
            <a:pPr>
              <a:lnSpc>
                <a:spcPct val="80000"/>
              </a:lnSpc>
            </a:pPr>
            <a:r>
              <a:rPr lang="en-US" sz="1800" dirty="0" smtClean="0"/>
              <a:t>&lt;td&gt;</a:t>
            </a:r>
          </a:p>
          <a:p>
            <a:pPr>
              <a:lnSpc>
                <a:spcPct val="80000"/>
              </a:lnSpc>
            </a:pPr>
            <a:r>
              <a:rPr lang="en-US" sz="1800" dirty="0" smtClean="0"/>
              <a:t>&lt;</a:t>
            </a:r>
            <a:r>
              <a:rPr lang="en-US" sz="1800" dirty="0" err="1" smtClean="0"/>
              <a:t>thead</a:t>
            </a:r>
            <a:r>
              <a:rPr lang="en-US" sz="1800" dirty="0" smtClean="0"/>
              <a:t>&gt;</a:t>
            </a:r>
          </a:p>
          <a:p>
            <a:pPr>
              <a:lnSpc>
                <a:spcPct val="80000"/>
              </a:lnSpc>
            </a:pPr>
            <a:r>
              <a:rPr lang="en-US" sz="1800" dirty="0" smtClean="0"/>
              <a:t>&lt;</a:t>
            </a:r>
            <a:r>
              <a:rPr lang="en-US" sz="1800" dirty="0" err="1" smtClean="0"/>
              <a:t>th</a:t>
            </a:r>
            <a:r>
              <a:rPr lang="en-US" sz="1800" dirty="0" smtClean="0"/>
              <a:t>&gt;</a:t>
            </a:r>
          </a:p>
          <a:p>
            <a:pPr>
              <a:lnSpc>
                <a:spcPct val="80000"/>
              </a:lnSpc>
            </a:pPr>
            <a:r>
              <a:rPr lang="en-US" sz="1800" dirty="0" smtClean="0"/>
              <a:t>&lt;</a:t>
            </a:r>
            <a:r>
              <a:rPr lang="en-US" sz="1800" dirty="0" err="1" smtClean="0"/>
              <a:t>tr</a:t>
            </a:r>
            <a:r>
              <a:rPr lang="en-US" sz="1800" dirty="0" smtClean="0"/>
              <a:t>&gt;</a:t>
            </a:r>
          </a:p>
          <a:p>
            <a:pPr>
              <a:lnSpc>
                <a:spcPct val="80000"/>
              </a:lnSpc>
            </a:pPr>
            <a:r>
              <a:rPr lang="en-US" sz="1800" dirty="0" smtClean="0"/>
              <a:t>&lt;u&gt;</a:t>
            </a:r>
          </a:p>
          <a:p>
            <a:pPr>
              <a:lnSpc>
                <a:spcPct val="80000"/>
              </a:lnSpc>
            </a:pPr>
            <a:r>
              <a:rPr lang="en-US" sz="1800" dirty="0" smtClean="0"/>
              <a:t>&lt;</a:t>
            </a:r>
            <a:r>
              <a:rPr lang="en-US" sz="1800" dirty="0" err="1" smtClean="0"/>
              <a:t>var</a:t>
            </a:r>
            <a:r>
              <a:rPr lang="en-US" sz="1800" dirty="0" smtClean="0"/>
              <a:t>&gt;</a:t>
            </a:r>
          </a:p>
          <a:p>
            <a:pPr>
              <a:lnSpc>
                <a:spcPct val="80000"/>
              </a:lnSpc>
            </a:pPr>
            <a:r>
              <a:rPr lang="en-US" sz="1800" dirty="0" smtClean="0"/>
              <a:t>&lt;</a:t>
            </a:r>
            <a:r>
              <a:rPr lang="en-US" sz="1800" dirty="0" err="1" smtClean="0"/>
              <a:t>wbr</a:t>
            </a:r>
            <a:r>
              <a:rPr lang="en-US" sz="1800" dirty="0" smtClean="0"/>
              <a:t>&gt;</a:t>
            </a:r>
          </a:p>
        </p:txBody>
      </p:sp>
    </p:spTree>
    <p:extLst>
      <p:ext uri="{BB962C8B-B14F-4D97-AF65-F5344CB8AC3E}">
        <p14:creationId xmlns:p14="http://schemas.microsoft.com/office/powerpoint/2010/main" val="40024928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em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emphasize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5910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&lt;embed&gt;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embed objects into a HTML document</a:t>
            </a:r>
          </a:p>
          <a:p>
            <a:r>
              <a:rPr lang="en-US" dirty="0" smtClean="0"/>
              <a:t>Similar to &lt;object&gt;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4910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&lt;font&gt;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change font</a:t>
            </a:r>
          </a:p>
          <a:p>
            <a:r>
              <a:rPr lang="en-US" dirty="0" smtClean="0"/>
              <a:t>Deprecated and removed in HTML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721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&lt;form&gt;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create an area for the client to enter text</a:t>
            </a:r>
          </a:p>
          <a:p>
            <a:r>
              <a:rPr lang="en-US" dirty="0" smtClean="0"/>
              <a:t>Should be used with &lt;input&gt; and &lt;button&gt;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7675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&lt;frame&gt;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Added frames to a HTML page</a:t>
            </a:r>
          </a:p>
          <a:p>
            <a:r>
              <a:rPr lang="en-US" dirty="0" smtClean="0"/>
              <a:t>Removed because of the severity of damage usually caused</a:t>
            </a:r>
          </a:p>
          <a:p>
            <a:r>
              <a:rPr lang="en-US" dirty="0" smtClean="0"/>
              <a:t>Went with &lt;frameset&gt; and &lt;</a:t>
            </a:r>
            <a:r>
              <a:rPr lang="en-US" dirty="0" err="1" smtClean="0"/>
              <a:t>noframe</a:t>
            </a:r>
            <a:r>
              <a:rPr lang="en-US" dirty="0" smtClean="0"/>
              <a:t>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2495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&lt;frameset&gt;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Was used to define a set of frames</a:t>
            </a:r>
          </a:p>
          <a:p>
            <a:r>
              <a:rPr lang="en-US" dirty="0" smtClean="0"/>
              <a:t>Removed because of severity of damage caused by typical use</a:t>
            </a:r>
          </a:p>
          <a:p>
            <a:r>
              <a:rPr lang="en-US" dirty="0" smtClean="0"/>
              <a:t>Went with &lt;frame&gt; and &lt;</a:t>
            </a:r>
            <a:r>
              <a:rPr lang="en-US" dirty="0" err="1" smtClean="0"/>
              <a:t>noframe</a:t>
            </a:r>
            <a:r>
              <a:rPr lang="en-US" dirty="0" smtClean="0"/>
              <a:t>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3461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&lt;h1&gt; - &lt;h6&gt;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make text into a heading</a:t>
            </a:r>
          </a:p>
          <a:p>
            <a:r>
              <a:rPr lang="en-US" dirty="0" smtClean="0"/>
              <a:t>Six different sizes, denoted by the number</a:t>
            </a:r>
          </a:p>
          <a:p>
            <a:r>
              <a:rPr lang="en-US" dirty="0" smtClean="0"/>
              <a:t>Lowest number denotes highest importance</a:t>
            </a:r>
          </a:p>
        </p:txBody>
      </p:sp>
    </p:spTree>
    <p:extLst>
      <p:ext uri="{BB962C8B-B14F-4D97-AF65-F5344CB8AC3E}">
        <p14:creationId xmlns:p14="http://schemas.microsoft.com/office/powerpoint/2010/main" val="3181313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&lt;head&gt;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add a head to the page</a:t>
            </a:r>
          </a:p>
          <a:p>
            <a:r>
              <a:rPr lang="en-US" dirty="0" smtClean="0"/>
              <a:t>The head is used mainly for &lt;script&gt;, &lt;meta&gt;, and &lt;!--comments--&gt;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404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hr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make a horizontal rule</a:t>
            </a:r>
          </a:p>
          <a:p>
            <a:r>
              <a:rPr lang="en-US" dirty="0" smtClean="0"/>
              <a:t>Similar to &lt;</a:t>
            </a:r>
            <a:r>
              <a:rPr lang="en-US" dirty="0" err="1" smtClean="0"/>
              <a:t>br</a:t>
            </a:r>
            <a:r>
              <a:rPr lang="en-US" dirty="0" smtClean="0"/>
              <a:t>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70585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&lt;html&gt;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essential tag</a:t>
            </a:r>
          </a:p>
          <a:p>
            <a:r>
              <a:rPr lang="en-US" dirty="0" smtClean="0"/>
              <a:t>Denotes a HTML page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39605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&lt;!-- --&gt;  (comment)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insert a comment into the code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0087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i</a:t>
            </a:r>
            <a:r>
              <a:rPr lang="en-US" dirty="0"/>
              <a:t>&gt;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make text </a:t>
            </a:r>
            <a:r>
              <a:rPr lang="en-US" dirty="0" err="1" smtClean="0"/>
              <a:t>itialic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07541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iframe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add an inline frame</a:t>
            </a:r>
          </a:p>
          <a:p>
            <a:r>
              <a:rPr lang="en-US" dirty="0" smtClean="0"/>
              <a:t>Easier to use than frames</a:t>
            </a:r>
          </a:p>
          <a:p>
            <a:r>
              <a:rPr lang="en-US" dirty="0" smtClean="0"/>
              <a:t>Unlike frames, was NOT removed in html 5</a:t>
            </a:r>
          </a:p>
          <a:p>
            <a:r>
              <a:rPr lang="en-US" dirty="0" smtClean="0"/>
              <a:t>Can display a different webpage inside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3941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img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add an image</a:t>
            </a:r>
          </a:p>
          <a:p>
            <a:r>
              <a:rPr lang="en-US" dirty="0" smtClean="0"/>
              <a:t>Added usage when used with &lt;map&gt; and &lt;area&gt; or with &lt;a&gt;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2996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&lt;ins&gt;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insert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4736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&lt;li&gt;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Defines a list item</a:t>
            </a:r>
          </a:p>
          <a:p>
            <a:r>
              <a:rPr lang="en-US" dirty="0" smtClean="0"/>
              <a:t>Used inside &lt;</a:t>
            </a:r>
            <a:r>
              <a:rPr lang="en-US" dirty="0" err="1" smtClean="0"/>
              <a:t>ul</a:t>
            </a:r>
            <a:r>
              <a:rPr lang="en-US" dirty="0" smtClean="0"/>
              <a:t>&gt; or &lt;</a:t>
            </a:r>
            <a:r>
              <a:rPr lang="en-US" dirty="0" err="1" smtClean="0"/>
              <a:t>ol</a:t>
            </a:r>
            <a:r>
              <a:rPr lang="en-US" dirty="0" smtClean="0"/>
              <a:t>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6081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&lt;map&gt;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map areas of an image</a:t>
            </a:r>
          </a:p>
          <a:p>
            <a:r>
              <a:rPr lang="en-US" dirty="0" smtClean="0"/>
              <a:t>Used with &lt;area&gt; and &lt;</a:t>
            </a:r>
            <a:r>
              <a:rPr lang="en-US" dirty="0" err="1" smtClean="0"/>
              <a:t>img</a:t>
            </a:r>
            <a:r>
              <a:rPr lang="en-US" dirty="0" smtClean="0"/>
              <a:t>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4492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&lt;meta&gt;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store metadata (data about data)</a:t>
            </a:r>
          </a:p>
          <a:p>
            <a:r>
              <a:rPr lang="en-US" dirty="0" smtClean="0"/>
              <a:t>Used inside &lt;head&gt;</a:t>
            </a:r>
          </a:p>
          <a:p>
            <a:r>
              <a:rPr lang="en-US" dirty="0" smtClean="0"/>
              <a:t>Can denote author, description, keywords, and much more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8284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noframes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Was used to show text when a browser did not support frames</a:t>
            </a:r>
          </a:p>
          <a:p>
            <a:r>
              <a:rPr lang="en-US" dirty="0" smtClean="0"/>
              <a:t>Was used with &lt;frame&gt; &lt;frameset&gt;</a:t>
            </a:r>
          </a:p>
          <a:p>
            <a:r>
              <a:rPr lang="en-US" dirty="0" smtClean="0"/>
              <a:t>Removed in HTML 5</a:t>
            </a:r>
          </a:p>
          <a:p>
            <a:r>
              <a:rPr lang="en-US" dirty="0" smtClean="0"/>
              <a:t>Similar to &lt;</a:t>
            </a:r>
            <a:r>
              <a:rPr lang="en-US" dirty="0" err="1" smtClean="0"/>
              <a:t>noscript</a:t>
            </a:r>
            <a:r>
              <a:rPr lang="en-US" dirty="0" smtClean="0"/>
              <a:t>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91441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noscript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show text when a browser does not support script</a:t>
            </a:r>
          </a:p>
          <a:p>
            <a:r>
              <a:rPr lang="en-US" dirty="0" smtClean="0"/>
              <a:t>Similar to &lt;</a:t>
            </a:r>
            <a:r>
              <a:rPr lang="en-US" dirty="0" err="1" smtClean="0"/>
              <a:t>noframes</a:t>
            </a:r>
            <a:r>
              <a:rPr lang="en-US" dirty="0" smtClean="0"/>
              <a:t>&gt;</a:t>
            </a:r>
          </a:p>
          <a:p>
            <a:r>
              <a:rPr lang="en-US" dirty="0" smtClean="0"/>
              <a:t>Used with &lt;script&gt;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8508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&lt;object&gt;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define an embedded object in a HTML page</a:t>
            </a:r>
          </a:p>
          <a:p>
            <a:r>
              <a:rPr lang="en-US" dirty="0" smtClean="0"/>
              <a:t>Similar to &lt;embed&gt; or the removed &lt;applet&gt;</a:t>
            </a:r>
          </a:p>
          <a:p>
            <a:r>
              <a:rPr lang="en-US" dirty="0" smtClean="0"/>
              <a:t>Works with &lt;</a:t>
            </a:r>
            <a:r>
              <a:rPr lang="en-US" dirty="0" err="1" smtClean="0"/>
              <a:t>param</a:t>
            </a:r>
            <a:r>
              <a:rPr lang="en-US" dirty="0" smtClean="0"/>
              <a:t>&gt;, like &lt;applet&gt; did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3751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&lt;!DOCTYPE&gt;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indicate if file is using html 5</a:t>
            </a:r>
          </a:p>
        </p:txBody>
      </p:sp>
    </p:spTree>
    <p:extLst>
      <p:ext uri="{BB962C8B-B14F-4D97-AF65-F5344CB8AC3E}">
        <p14:creationId xmlns:p14="http://schemas.microsoft.com/office/powerpoint/2010/main" val="4228117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ol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define an ordered list</a:t>
            </a:r>
          </a:p>
          <a:p>
            <a:r>
              <a:rPr lang="en-US" dirty="0" smtClean="0"/>
              <a:t>Similar to &lt;</a:t>
            </a:r>
            <a:r>
              <a:rPr lang="en-US" dirty="0" err="1" smtClean="0"/>
              <a:t>ul</a:t>
            </a:r>
            <a:r>
              <a:rPr lang="en-US" dirty="0" smtClean="0"/>
              <a:t>&gt;</a:t>
            </a:r>
          </a:p>
          <a:p>
            <a:r>
              <a:rPr lang="en-US" dirty="0" smtClean="0"/>
              <a:t>Used with &lt;li&gt;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80739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&lt;p&gt;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define a paragraph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57048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param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Was used with &lt;applet&gt; before html 5</a:t>
            </a:r>
          </a:p>
          <a:p>
            <a:r>
              <a:rPr lang="en-US" dirty="0" smtClean="0"/>
              <a:t>Now used with &lt;embed&gt; and &lt;object&gt;</a:t>
            </a:r>
          </a:p>
          <a:p>
            <a:r>
              <a:rPr lang="en-US" dirty="0" smtClean="0"/>
              <a:t>Used to define parameters for an embedded object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81710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&lt;pre&gt;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Was used to define </a:t>
            </a:r>
            <a:r>
              <a:rPr lang="en-US" dirty="0" err="1" smtClean="0"/>
              <a:t>preformated</a:t>
            </a:r>
            <a:r>
              <a:rPr lang="en-US" dirty="0" smtClean="0"/>
              <a:t> text</a:t>
            </a:r>
          </a:p>
          <a:p>
            <a:r>
              <a:rPr lang="en-US" dirty="0" smtClean="0"/>
              <a:t>Replaced with CSS scripting language</a:t>
            </a:r>
          </a:p>
          <a:p>
            <a:r>
              <a:rPr lang="en-US" dirty="0" smtClean="0"/>
              <a:t>Removed in HTML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9673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&lt;q&gt;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define a short quote</a:t>
            </a:r>
          </a:p>
          <a:p>
            <a:r>
              <a:rPr lang="en-US" dirty="0" smtClean="0"/>
              <a:t>Adds quotations around the text inside</a:t>
            </a:r>
          </a:p>
          <a:p>
            <a:r>
              <a:rPr lang="en-US" dirty="0" smtClean="0"/>
              <a:t>For long quotes, use &lt;</a:t>
            </a:r>
            <a:r>
              <a:rPr lang="en-US" dirty="0" err="1" smtClean="0"/>
              <a:t>blockquote</a:t>
            </a:r>
            <a:r>
              <a:rPr lang="en-US" dirty="0" smtClean="0"/>
              <a:t>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99067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&lt;s&gt;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put a strikethrough on text</a:t>
            </a:r>
          </a:p>
          <a:p>
            <a:r>
              <a:rPr lang="en-US" dirty="0" smtClean="0"/>
              <a:t>DEPRECATED in HTML 4</a:t>
            </a:r>
          </a:p>
          <a:p>
            <a:r>
              <a:rPr lang="en-US" dirty="0" smtClean="0"/>
              <a:t>REMOVED in HTML 5</a:t>
            </a:r>
          </a:p>
          <a:p>
            <a:r>
              <a:rPr lang="en-US" dirty="0" smtClean="0"/>
              <a:t>Use CSS scripting language instead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41769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</a:t>
            </a:r>
            <a:r>
              <a:rPr lang="en-US" dirty="0" err="1" smtClean="0"/>
              <a:t>samp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</a:t>
            </a:r>
            <a:r>
              <a:rPr lang="en-US" smtClean="0"/>
              <a:t>to define 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887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&lt;a&gt; (anchor)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to mark a location in a page. Can be used to link to another page also.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0373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&lt;applet&gt;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DEPRECATED</a:t>
            </a:r>
          </a:p>
          <a:p>
            <a:r>
              <a:rPr lang="en-US" dirty="0" smtClean="0"/>
              <a:t>Used to insert java applets into a </a:t>
            </a:r>
            <a:r>
              <a:rPr lang="en-US" dirty="0" smtClean="0"/>
              <a:t>webpage</a:t>
            </a:r>
          </a:p>
          <a:p>
            <a:r>
              <a:rPr lang="en-US" dirty="0" smtClean="0"/>
              <a:t>Similar to &lt;embed&gt; and &lt;object&gt;</a:t>
            </a:r>
          </a:p>
          <a:p>
            <a:r>
              <a:rPr lang="en-US" dirty="0" smtClean="0"/>
              <a:t>Used with &lt;</a:t>
            </a:r>
            <a:r>
              <a:rPr lang="en-US" dirty="0" err="1" smtClean="0"/>
              <a:t>param</a:t>
            </a:r>
            <a:r>
              <a:rPr lang="en-US" dirty="0" smtClean="0"/>
              <a:t>&gt;</a:t>
            </a:r>
          </a:p>
          <a:p>
            <a:r>
              <a:rPr lang="en-US" dirty="0" smtClean="0"/>
              <a:t>Replaced by &lt;object&gt; and &lt;embed&gt; in HTML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9254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&lt;area&gt;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&lt;area&gt; tag is used to create a link on a section of an image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2713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&lt;audio&gt;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&lt;audio&gt; tag is used to insert audio files into a HTML page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4800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&lt;b&gt;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&lt;b&gt; tag is used to make text bold</a:t>
            </a:r>
          </a:p>
          <a:p>
            <a:r>
              <a:rPr lang="en-US" dirty="0" smtClean="0"/>
              <a:t>Suggested that CSS is used instead</a:t>
            </a:r>
          </a:p>
        </p:txBody>
      </p:sp>
    </p:spTree>
    <p:extLst>
      <p:ext uri="{BB962C8B-B14F-4D97-AF65-F5344CB8AC3E}">
        <p14:creationId xmlns:p14="http://schemas.microsoft.com/office/powerpoint/2010/main" val="31462786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188</TotalTime>
  <Words>1036</Words>
  <Application>Microsoft Office PowerPoint</Application>
  <PresentationFormat>On-screen Show (4:3)</PresentationFormat>
  <Paragraphs>210</Paragraphs>
  <Slides>46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46</vt:i4>
      </vt:variant>
    </vt:vector>
  </HeadingPairs>
  <TitlesOfParts>
    <vt:vector size="47" baseType="lpstr">
      <vt:lpstr>Office Theme</vt:lpstr>
      <vt:lpstr>HTML tags and attributes</vt:lpstr>
      <vt:lpstr>List of tags</vt:lpstr>
      <vt:lpstr>&lt;!-- --&gt;  (comment)</vt:lpstr>
      <vt:lpstr>&lt;!DOCTYPE&gt; </vt:lpstr>
      <vt:lpstr>&lt;a&gt; (anchor)</vt:lpstr>
      <vt:lpstr>&lt;applet&gt; </vt:lpstr>
      <vt:lpstr>&lt;area&gt;</vt:lpstr>
      <vt:lpstr>&lt;audio&gt;</vt:lpstr>
      <vt:lpstr>&lt;b&gt;</vt:lpstr>
      <vt:lpstr>&lt;base&gt;</vt:lpstr>
      <vt:lpstr>&lt;big&gt;</vt:lpstr>
      <vt:lpstr>&lt;blockquote&gt;</vt:lpstr>
      <vt:lpstr>&lt;body&gt;</vt:lpstr>
      <vt:lpstr>&lt;br&gt;</vt:lpstr>
      <vt:lpstr>&lt;button&gt;</vt:lpstr>
      <vt:lpstr>&lt;center&gt;</vt:lpstr>
      <vt:lpstr>&lt;code&gt;</vt:lpstr>
      <vt:lpstr>&lt;del&gt;</vt:lpstr>
      <vt:lpstr>&lt;div&gt;</vt:lpstr>
      <vt:lpstr>&lt;em&gt;</vt:lpstr>
      <vt:lpstr>&lt;embed&gt;</vt:lpstr>
      <vt:lpstr>&lt;font&gt;</vt:lpstr>
      <vt:lpstr>&lt;form&gt;</vt:lpstr>
      <vt:lpstr>&lt;frame&gt;</vt:lpstr>
      <vt:lpstr>&lt;frameset&gt;</vt:lpstr>
      <vt:lpstr>&lt;h1&gt; - &lt;h6&gt;</vt:lpstr>
      <vt:lpstr>&lt;head&gt;</vt:lpstr>
      <vt:lpstr>&lt;hr&gt;</vt:lpstr>
      <vt:lpstr>&lt;html&gt;</vt:lpstr>
      <vt:lpstr>&lt;i&gt;</vt:lpstr>
      <vt:lpstr>&lt;iframe&gt;</vt:lpstr>
      <vt:lpstr>&lt;img&gt;</vt:lpstr>
      <vt:lpstr>&lt;ins&gt;</vt:lpstr>
      <vt:lpstr>&lt;li&gt;</vt:lpstr>
      <vt:lpstr>&lt;map&gt;</vt:lpstr>
      <vt:lpstr>&lt;meta&gt;</vt:lpstr>
      <vt:lpstr>&lt;noframes&gt;</vt:lpstr>
      <vt:lpstr>&lt;noscript&gt;</vt:lpstr>
      <vt:lpstr>&lt;object&gt;</vt:lpstr>
      <vt:lpstr>&lt;ol&gt;</vt:lpstr>
      <vt:lpstr>&lt;p&gt;</vt:lpstr>
      <vt:lpstr>&lt;param&gt;</vt:lpstr>
      <vt:lpstr>&lt;pre&gt;</vt:lpstr>
      <vt:lpstr>&lt;q&gt;</vt:lpstr>
      <vt:lpstr>&lt;s&gt;</vt:lpstr>
      <vt:lpstr>&lt;samp&gt;</vt:lpstr>
    </vt:vector>
  </TitlesOfParts>
  <Company>Litchfield School District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HTML tags and attributes</dc:title>
  <dc:creator>Dennis Champagne</dc:creator>
  <cp:lastModifiedBy>Dennis Champagne</cp:lastModifiedBy>
  <cp:revision>17</cp:revision>
  <dcterms:created xsi:type="dcterms:W3CDTF">2012-03-07T16:28:42Z</dcterms:created>
  <dcterms:modified xsi:type="dcterms:W3CDTF">2012-03-14T15:39:09Z</dcterms:modified>
</cp:coreProperties>
</file>

<file path=docProps/thumbnail.jpeg>
</file>